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F902-6D57-4E57-86DD-E82126B9F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6C520-B42F-4186-B11A-DEDE5DAF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137E-FDF4-44C9-A20D-6310FDA2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015A-9513-48DB-8DD4-5BB0878F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51B0-FBDC-40AE-B8B5-EECCBDE5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81D-8554-4F67-8F6A-0FF78240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4C544-2DC8-4047-93DE-C2CC2C0A4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D23A-DA77-45FD-B735-E84504C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B187-C376-448E-A69E-F9B072D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D4E2-D5D2-4F5C-9A34-DD47E49B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B6850-B48C-49C5-8E40-9782382AA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9C20-18A4-4C4F-B98C-C72E554A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E03D-265C-4FE8-9DCC-00640EE3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F3E0-3053-4D33-987E-BA39EAE4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550C-ECF1-4FA1-B8D3-2C5EDD69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247-5AC7-4017-875F-14315A58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AAB3-B274-46BA-AE7B-CB3E33B5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572A-EF90-4E90-B18E-B782E0D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7263-5F87-4272-870C-4A5E12D9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7AD6-AFE6-4D5E-B864-0D17283A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B9F4-8F84-423A-AAE3-173C8F4E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2DA1-18CC-4475-8270-126F64CC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A962-70B0-4236-9544-74B4875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AAC6-FE0B-4BDB-887C-593D5C24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A4ED-157A-4678-9AF7-F8D7E4FC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9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BCD0-30A5-457B-8286-6EBBD5F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82DB-74AC-44F1-8CAA-D349B944B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E7B28-889D-4E5C-9CF4-2A964971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E306-1547-47E5-A726-DE76C4FA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62217-8C2F-4B83-B68C-CFA222A5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33F5-88F3-4BCE-B96C-AC8F6EF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36C5-4493-48ED-8DD8-DB4F61D5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97741-4D30-4C92-939A-7E919458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E7B2-E620-4F89-BCB4-C65A0712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D91C-819F-4B31-A4BF-569458D7D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DF3F6-1CA0-446B-B28E-BA28FB24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448BE-5586-4D12-9B13-1C86E969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CDFF0-29C9-43CD-949C-06FBBEF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1658C-3B12-4879-AD78-FB4E4446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DAE6-0AF8-458C-A337-549CFB0B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9085-BE69-4A97-93FB-3B693AED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E601-33B1-4CB1-BC6F-56363B6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73A3F-6941-4045-AAFF-174E596F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7CEF-F0FF-43D8-8EAD-0AC0A5C2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81B2A-8499-4B7F-BC20-445CFBD2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6CC1-4087-45E7-9EB0-F909BD24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1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83F-A07D-48F3-9173-940E7BC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8D73-B121-433C-848E-5D133678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6148-E2DE-4744-B921-167167850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04E3-C524-4907-94F7-3D42D5AC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05D2-E3B6-4212-BF91-EAD9D97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22E11-D584-4E69-9DD2-8AB377F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92E-10DA-47CC-9F34-29BF0AC9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E4099-84D2-4C16-A6F2-32D722572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E1FF6-EC2F-469E-AA8F-BDDB4D3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9FE4-6CCB-40B4-BEC5-5EB7E25C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9679-8B24-4B23-BE48-5FC2EDDC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8D58D-AF2C-445C-B3A1-5D12C96F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9CA1C-5081-489D-9601-5FA2E238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8352-EB60-4CCA-BE51-D39CF11C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9AEC-DC3E-4BA6-AF0B-41FEFAF29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8F08-7452-441F-B467-1053EE1F14D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62D45-63F2-4173-B36B-98FA7002D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AE53-6449-4F91-9F7E-341286991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359D-371A-41A2-94B2-1EB5CE64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Skin For Your Web App With React And ...">
            <a:extLst>
              <a:ext uri="{FF2B5EF4-FFF2-40B4-BE49-F238E27FC236}">
                <a16:creationId xmlns:a16="http://schemas.microsoft.com/office/drawing/2014/main" id="{640105BA-A261-4514-95A5-70614158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895" y="3124028"/>
            <a:ext cx="915385" cy="8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Web Applications with Flask – Part I – Real Python">
            <a:extLst>
              <a:ext uri="{FF2B5EF4-FFF2-40B4-BE49-F238E27FC236}">
                <a16:creationId xmlns:a16="http://schemas.microsoft.com/office/drawing/2014/main" id="{E72C05D5-0A75-426C-9BD2-2C715768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35" y="5058847"/>
            <a:ext cx="1442758" cy="56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QL &amp; Node.js Express Tutorial: GraphCMS E-Commerce ...">
            <a:extLst>
              <a:ext uri="{FF2B5EF4-FFF2-40B4-BE49-F238E27FC236}">
                <a16:creationId xmlns:a16="http://schemas.microsoft.com/office/drawing/2014/main" id="{CC6BFBF5-3F74-4B2C-A206-A795CE46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75" y="2312765"/>
            <a:ext cx="1421213" cy="55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loy a Highly-Available MongoDB Replica Set on AWS">
            <a:extLst>
              <a:ext uri="{FF2B5EF4-FFF2-40B4-BE49-F238E27FC236}">
                <a16:creationId xmlns:a16="http://schemas.microsoft.com/office/drawing/2014/main" id="{8744EC42-8B92-4679-95BC-F549EA53D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30278" r="13378" b="30808"/>
          <a:stretch/>
        </p:blipFill>
        <p:spPr bwMode="auto">
          <a:xfrm>
            <a:off x="400116" y="2552187"/>
            <a:ext cx="1143001" cy="55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QLite - Wikipedia">
            <a:extLst>
              <a:ext uri="{FF2B5EF4-FFF2-40B4-BE49-F238E27FC236}">
                <a16:creationId xmlns:a16="http://schemas.microsoft.com/office/drawing/2014/main" id="{0DD00D8C-38AF-4BFC-A92B-B44E5C0E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8" y="4911391"/>
            <a:ext cx="1044188" cy="38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yTorch tutorial distilled – Towards Data Science">
            <a:extLst>
              <a:ext uri="{FF2B5EF4-FFF2-40B4-BE49-F238E27FC236}">
                <a16:creationId xmlns:a16="http://schemas.microsoft.com/office/drawing/2014/main" id="{274B1A4D-F883-4036-B177-C118D288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1" y="5556868"/>
            <a:ext cx="1177215" cy="3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FF9DD7-4412-455C-95A5-6E224227E130}"/>
              </a:ext>
            </a:extLst>
          </p:cNvPr>
          <p:cNvSpPr/>
          <p:nvPr/>
        </p:nvSpPr>
        <p:spPr>
          <a:xfrm>
            <a:off x="9107889" y="2187447"/>
            <a:ext cx="2466975" cy="3647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62468B-75E8-440B-8B51-04D7726B7E6B}"/>
              </a:ext>
            </a:extLst>
          </p:cNvPr>
          <p:cNvGrpSpPr/>
          <p:nvPr/>
        </p:nvGrpSpPr>
        <p:grpSpPr>
          <a:xfrm>
            <a:off x="10411888" y="4145826"/>
            <a:ext cx="824648" cy="863071"/>
            <a:chOff x="9468543" y="2155442"/>
            <a:chExt cx="824648" cy="863071"/>
          </a:xfrm>
        </p:grpSpPr>
        <p:pic>
          <p:nvPicPr>
            <p:cNvPr id="1048" name="Picture 24" descr="redux/logo at master · reactjs/redux · GitHub">
              <a:extLst>
                <a:ext uri="{FF2B5EF4-FFF2-40B4-BE49-F238E27FC236}">
                  <a16:creationId xmlns:a16="http://schemas.microsoft.com/office/drawing/2014/main" id="{B2F7FF46-D7F0-47E4-87B6-9F878DF2E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5484" y="2155442"/>
              <a:ext cx="630765" cy="5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8ABE31-65D0-4692-978D-9E7E9D6A973F}"/>
                </a:ext>
              </a:extLst>
            </p:cNvPr>
            <p:cNvSpPr/>
            <p:nvPr/>
          </p:nvSpPr>
          <p:spPr>
            <a:xfrm>
              <a:off x="9468543" y="2744464"/>
              <a:ext cx="824648" cy="274049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Redux</a:t>
              </a:r>
            </a:p>
          </p:txBody>
        </p:sp>
      </p:grpSp>
      <p:pic>
        <p:nvPicPr>
          <p:cNvPr id="1052" name="Picture 28" descr="Love it or Hate it, Bootstrap is Winning the Web">
            <a:extLst>
              <a:ext uri="{FF2B5EF4-FFF2-40B4-BE49-F238E27FC236}">
                <a16:creationId xmlns:a16="http://schemas.microsoft.com/office/drawing/2014/main" id="{F1BB3C76-FB57-4F17-8E7B-545EB3C9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804" y="4206451"/>
            <a:ext cx="784793" cy="7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61517-4A5F-452A-B1B9-0D03C0716547}"/>
              </a:ext>
            </a:extLst>
          </p:cNvPr>
          <p:cNvSpPr/>
          <p:nvPr/>
        </p:nvSpPr>
        <p:spPr>
          <a:xfrm>
            <a:off x="376330" y="1228064"/>
            <a:ext cx="4778822" cy="3531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 End Server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319CFE-00BC-490F-9759-7E80B7F2BE09}"/>
              </a:ext>
            </a:extLst>
          </p:cNvPr>
          <p:cNvSpPr/>
          <p:nvPr/>
        </p:nvSpPr>
        <p:spPr>
          <a:xfrm>
            <a:off x="400116" y="3930573"/>
            <a:ext cx="4778822" cy="362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 End Server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331872-5E9E-4AF2-88CD-057FEB776CB6}"/>
              </a:ext>
            </a:extLst>
          </p:cNvPr>
          <p:cNvSpPr/>
          <p:nvPr/>
        </p:nvSpPr>
        <p:spPr>
          <a:xfrm>
            <a:off x="9067573" y="2924214"/>
            <a:ext cx="2732381" cy="23149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E8EEF3E-B45D-4514-906D-5AF92BA67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3680" r="13634" b="35166"/>
          <a:stretch/>
        </p:blipFill>
        <p:spPr bwMode="auto">
          <a:xfrm>
            <a:off x="10508828" y="2792117"/>
            <a:ext cx="1044188" cy="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D5FF8-9F78-45AC-BE66-337133EFCB49}"/>
              </a:ext>
            </a:extLst>
          </p:cNvPr>
          <p:cNvSpPr/>
          <p:nvPr/>
        </p:nvSpPr>
        <p:spPr>
          <a:xfrm>
            <a:off x="386180" y="4485552"/>
            <a:ext cx="4806694" cy="208938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8F6AE8B1-1255-4172-94B6-00DCA680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400" y="3751789"/>
            <a:ext cx="413362" cy="3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83961244-DE49-4F9D-B921-42C9E8F939EC}"/>
              </a:ext>
            </a:extLst>
          </p:cNvPr>
          <p:cNvSpPr/>
          <p:nvPr/>
        </p:nvSpPr>
        <p:spPr>
          <a:xfrm>
            <a:off x="1811947" y="4960932"/>
            <a:ext cx="1143000" cy="38126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Series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BAB1CB37-C6CE-44A8-8F3C-11EE867576D1}"/>
              </a:ext>
            </a:extLst>
          </p:cNvPr>
          <p:cNvSpPr/>
          <p:nvPr/>
        </p:nvSpPr>
        <p:spPr>
          <a:xfrm>
            <a:off x="1879389" y="5456891"/>
            <a:ext cx="1143000" cy="422065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Generation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DC9E44B-E6EB-4FFE-A5AB-3448B7FCF4A4}"/>
              </a:ext>
            </a:extLst>
          </p:cNvPr>
          <p:cNvSpPr/>
          <p:nvPr/>
        </p:nvSpPr>
        <p:spPr>
          <a:xfrm>
            <a:off x="1888716" y="6034701"/>
            <a:ext cx="1143000" cy="422065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Digit Recognition</a:t>
            </a:r>
          </a:p>
        </p:txBody>
      </p:sp>
      <p:pic>
        <p:nvPicPr>
          <p:cNvPr id="19" name="Picture 18" descr="PyTorch tutorial distilled – Towards Data Science">
            <a:extLst>
              <a:ext uri="{FF2B5EF4-FFF2-40B4-BE49-F238E27FC236}">
                <a16:creationId xmlns:a16="http://schemas.microsoft.com/office/drawing/2014/main" id="{35752F3C-772D-42E6-9BB2-ED8EA0E4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" y="6127166"/>
            <a:ext cx="1177215" cy="3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Python as Programming Language? Past, Present &amp; Future ...">
            <a:extLst>
              <a:ext uri="{FF2B5EF4-FFF2-40B4-BE49-F238E27FC236}">
                <a16:creationId xmlns:a16="http://schemas.microsoft.com/office/drawing/2014/main" id="{2D0E19F3-2031-42F4-B193-FB06D5297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19760" r="9254" b="19721"/>
          <a:stretch/>
        </p:blipFill>
        <p:spPr bwMode="auto">
          <a:xfrm>
            <a:off x="469884" y="4384420"/>
            <a:ext cx="1058907" cy="3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EBA6173-A529-476E-A240-0F69A8C90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3680" r="13634" b="35166"/>
          <a:stretch/>
        </p:blipFill>
        <p:spPr bwMode="auto">
          <a:xfrm>
            <a:off x="3878364" y="4357172"/>
            <a:ext cx="1044188" cy="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D4D7FD-03B2-4CFE-820A-665750765E4F}"/>
              </a:ext>
            </a:extLst>
          </p:cNvPr>
          <p:cNvSpPr/>
          <p:nvPr/>
        </p:nvSpPr>
        <p:spPr>
          <a:xfrm>
            <a:off x="400116" y="1837272"/>
            <a:ext cx="4778822" cy="158531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6B060CAF-7D65-41AE-85EB-0D242D2DD515}"/>
              </a:ext>
            </a:extLst>
          </p:cNvPr>
          <p:cNvSpPr/>
          <p:nvPr/>
        </p:nvSpPr>
        <p:spPr>
          <a:xfrm>
            <a:off x="2023509" y="2414557"/>
            <a:ext cx="1143000" cy="38126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21F7977C-B2F1-4B6A-A19F-1E5796DAE9C9}"/>
              </a:ext>
            </a:extLst>
          </p:cNvPr>
          <p:cNvSpPr/>
          <p:nvPr/>
        </p:nvSpPr>
        <p:spPr>
          <a:xfrm>
            <a:off x="2023970" y="2892805"/>
            <a:ext cx="1143000" cy="38126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475C55-31DD-4E78-B984-C6BEEC7E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1947899"/>
            <a:ext cx="413362" cy="3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FB19A100-1C8D-4262-9098-17DC0AA45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3680" r="13634" b="35166"/>
          <a:stretch/>
        </p:blipFill>
        <p:spPr bwMode="auto">
          <a:xfrm>
            <a:off x="3932515" y="1678290"/>
            <a:ext cx="1044188" cy="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75C1B75-771C-458B-8039-81520FA00987}"/>
              </a:ext>
            </a:extLst>
          </p:cNvPr>
          <p:cNvCxnSpPr>
            <a:stCxn id="1030" idx="2"/>
            <a:endCxn id="27" idx="0"/>
          </p:cNvCxnSpPr>
          <p:nvPr/>
        </p:nvCxnSpPr>
        <p:spPr>
          <a:xfrm rot="5400000">
            <a:off x="3588524" y="2446077"/>
            <a:ext cx="215804" cy="10589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791E1DB-1B66-4EEF-895B-0395A222E968}"/>
              </a:ext>
            </a:extLst>
          </p:cNvPr>
          <p:cNvCxnSpPr>
            <a:stCxn id="1030" idx="0"/>
            <a:endCxn id="25" idx="3"/>
          </p:cNvCxnSpPr>
          <p:nvPr/>
        </p:nvCxnSpPr>
        <p:spPr>
          <a:xfrm rot="16200000" flipH="1" flipV="1">
            <a:off x="3359550" y="1548224"/>
            <a:ext cx="101792" cy="1630873"/>
          </a:xfrm>
          <a:prstGeom prst="bentConnector3">
            <a:avLst>
              <a:gd name="adj1" fmla="val -2245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4A80CB-93B2-4E70-BD57-18A31B83BEE9}"/>
              </a:ext>
            </a:extLst>
          </p:cNvPr>
          <p:cNvCxnSpPr>
            <a:stCxn id="25" idx="2"/>
            <a:endCxn id="1032" idx="3"/>
          </p:cNvCxnSpPr>
          <p:nvPr/>
        </p:nvCxnSpPr>
        <p:spPr>
          <a:xfrm rot="10800000" flipV="1">
            <a:off x="1543117" y="2605186"/>
            <a:ext cx="480392" cy="2244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5DA06D5-3424-46F8-8A51-B7F6D29E2936}"/>
              </a:ext>
            </a:extLst>
          </p:cNvPr>
          <p:cNvCxnSpPr>
            <a:stCxn id="27" idx="2"/>
            <a:endCxn id="1032" idx="3"/>
          </p:cNvCxnSpPr>
          <p:nvPr/>
        </p:nvCxnSpPr>
        <p:spPr>
          <a:xfrm rot="10800000">
            <a:off x="1543118" y="2829621"/>
            <a:ext cx="480853" cy="2538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EE0B3B7-46A5-4F88-A3E3-95EC494A92CC}"/>
              </a:ext>
            </a:extLst>
          </p:cNvPr>
          <p:cNvCxnSpPr>
            <a:stCxn id="1028" idx="1"/>
            <a:endCxn id="15" idx="0"/>
          </p:cNvCxnSpPr>
          <p:nvPr/>
        </p:nvCxnSpPr>
        <p:spPr>
          <a:xfrm rot="10800000">
            <a:off x="2954947" y="5151562"/>
            <a:ext cx="704388" cy="1895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67FC60B-E526-4B98-960E-0AA23EBE956E}"/>
              </a:ext>
            </a:extLst>
          </p:cNvPr>
          <p:cNvCxnSpPr>
            <a:cxnSpLocks/>
            <a:stCxn id="1028" idx="2"/>
          </p:cNvCxnSpPr>
          <p:nvPr/>
        </p:nvCxnSpPr>
        <p:spPr>
          <a:xfrm rot="5400000">
            <a:off x="3573482" y="5085770"/>
            <a:ext cx="269639" cy="13448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AD4596A-B314-4AB1-9882-F67B32AB61B6}"/>
              </a:ext>
            </a:extLst>
          </p:cNvPr>
          <p:cNvCxnSpPr>
            <a:cxnSpLocks/>
            <a:stCxn id="1028" idx="2"/>
            <a:endCxn id="17" idx="0"/>
          </p:cNvCxnSpPr>
          <p:nvPr/>
        </p:nvCxnSpPr>
        <p:spPr>
          <a:xfrm rot="5400000">
            <a:off x="3395030" y="5260050"/>
            <a:ext cx="622370" cy="13489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95FF5E3-09BA-4ECA-A8CE-EEA6949C5587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5178938" y="2629930"/>
            <a:ext cx="3888635" cy="145175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4E029EA-98E8-4755-8C12-BE03D17FC74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192874" y="4081685"/>
            <a:ext cx="3874699" cy="1448558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DA3CAC8-3A2D-4C8F-BDAE-2525E51DD6A1}"/>
              </a:ext>
            </a:extLst>
          </p:cNvPr>
          <p:cNvSpPr/>
          <p:nvPr/>
        </p:nvSpPr>
        <p:spPr>
          <a:xfrm>
            <a:off x="5818109" y="2447560"/>
            <a:ext cx="1090537" cy="3647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REST API</a:t>
            </a:r>
          </a:p>
        </p:txBody>
      </p:sp>
      <p:pic>
        <p:nvPicPr>
          <p:cNvPr id="69" name="Graphic 68" descr="Plugged Unplugged">
            <a:extLst>
              <a:ext uri="{FF2B5EF4-FFF2-40B4-BE49-F238E27FC236}">
                <a16:creationId xmlns:a16="http://schemas.microsoft.com/office/drawing/2014/main" id="{54646E21-1EE8-4C07-8265-B0645CCD52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8405" y="3290182"/>
            <a:ext cx="622437" cy="622437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1CDF57B-6DE6-47A9-AF4C-21EF60E1EA02}"/>
              </a:ext>
            </a:extLst>
          </p:cNvPr>
          <p:cNvSpPr/>
          <p:nvPr/>
        </p:nvSpPr>
        <p:spPr>
          <a:xfrm>
            <a:off x="5793988" y="5331279"/>
            <a:ext cx="1090537" cy="3647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REST API </a:t>
            </a:r>
          </a:p>
        </p:txBody>
      </p:sp>
      <p:pic>
        <p:nvPicPr>
          <p:cNvPr id="73" name="Graphic 72" descr="Plugged Unplugged">
            <a:extLst>
              <a:ext uri="{FF2B5EF4-FFF2-40B4-BE49-F238E27FC236}">
                <a16:creationId xmlns:a16="http://schemas.microsoft.com/office/drawing/2014/main" id="{25D27F2A-03A5-48DD-8480-0141C6179E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4866" y="4229348"/>
            <a:ext cx="622437" cy="622437"/>
          </a:xfrm>
          <a:prstGeom prst="rect">
            <a:avLst/>
          </a:prstGeom>
        </p:spPr>
      </p:pic>
      <p:pic>
        <p:nvPicPr>
          <p:cNvPr id="1058" name="Picture 34" descr="Green Unicorn (Gunicorn) - Full Stack Python">
            <a:extLst>
              <a:ext uri="{FF2B5EF4-FFF2-40B4-BE49-F238E27FC236}">
                <a16:creationId xmlns:a16="http://schemas.microsoft.com/office/drawing/2014/main" id="{6B968B0B-755A-4288-B10D-B62133F1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7" y="4337030"/>
            <a:ext cx="1296185" cy="3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1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S</dc:creator>
  <cp:lastModifiedBy>E S</cp:lastModifiedBy>
  <cp:revision>20</cp:revision>
  <dcterms:created xsi:type="dcterms:W3CDTF">2020-08-06T03:06:13Z</dcterms:created>
  <dcterms:modified xsi:type="dcterms:W3CDTF">2020-08-09T18:52:48Z</dcterms:modified>
</cp:coreProperties>
</file>