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y="5143500" cx="9144000"/>
  <p:notesSz cx="6858000" cy="9144000"/>
  <p:embeddedFontLst>
    <p:embeddedFont>
      <p:font typeface="Caveat"/>
      <p:regular r:id="rId52"/>
      <p:bold r:id="rId53"/>
    </p:embeddedFont>
    <p:embeddedFont>
      <p:font typeface="Roboto"/>
      <p:regular r:id="rId54"/>
      <p:bold r:id="rId55"/>
      <p:italic r:id="rId56"/>
      <p:boldItalic r:id="rId57"/>
    </p:embeddedFont>
    <p:embeddedFont>
      <p:font typeface="IBM Plex Mono Light"/>
      <p:regular r:id="rId58"/>
      <p:bold r:id="rId59"/>
      <p:italic r:id="rId60"/>
      <p:boldItalic r:id="rId61"/>
    </p:embeddedFont>
    <p:embeddedFont>
      <p:font typeface="IBM Plex Mono ExtraLight"/>
      <p:regular r:id="rId62"/>
      <p:bold r:id="rId63"/>
      <p:italic r:id="rId64"/>
      <p:boldItalic r:id="rId65"/>
    </p:embeddedFont>
    <p:embeddedFont>
      <p:font typeface="Roboto Mono"/>
      <p:regular r:id="rId66"/>
      <p:bold r:id="rId67"/>
      <p:italic r:id="rId68"/>
      <p:boldItalic r:id="rId69"/>
    </p:embeddedFont>
    <p:embeddedFont>
      <p:font typeface="IBM Plex Mono"/>
      <p:regular r:id="rId70"/>
      <p:bold r:id="rId71"/>
      <p:italic r:id="rId72"/>
      <p:boldItalic r:id="rId7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74" roundtripDataSignature="AMtx7mhbogow8xTIkzZacOCG9hLf659O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2937C0B-7173-4D37-B5FE-40FFDAF1D72A}">
  <a:tblStyle styleId="{E2937C0B-7173-4D37-B5FE-40FFDAF1D72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IBMPlexMono-boldItalic.fntdata"/><Relationship Id="rId72" Type="http://schemas.openxmlformats.org/officeDocument/2006/relationships/font" Target="fonts/IBMPlexMono-italic.fntdata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74" Type="http://customschemas.google.com/relationships/presentationmetadata" Target="metadata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font" Target="fonts/IBMPlexMono-bold.fntdata"/><Relationship Id="rId70" Type="http://schemas.openxmlformats.org/officeDocument/2006/relationships/font" Target="fonts/IBMPlexMono-regular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IBMPlexMonoExtraLight-regular.fntdata"/><Relationship Id="rId61" Type="http://schemas.openxmlformats.org/officeDocument/2006/relationships/font" Target="fonts/IBMPlexMonoLight-boldItalic.fntdata"/><Relationship Id="rId20" Type="http://schemas.openxmlformats.org/officeDocument/2006/relationships/slide" Target="slides/slide14.xml"/><Relationship Id="rId64" Type="http://schemas.openxmlformats.org/officeDocument/2006/relationships/font" Target="fonts/IBMPlexMonoExtraLight-italic.fntdata"/><Relationship Id="rId63" Type="http://schemas.openxmlformats.org/officeDocument/2006/relationships/font" Target="fonts/IBMPlexMonoExtraLight-bold.fntdata"/><Relationship Id="rId22" Type="http://schemas.openxmlformats.org/officeDocument/2006/relationships/slide" Target="slides/slide16.xml"/><Relationship Id="rId66" Type="http://schemas.openxmlformats.org/officeDocument/2006/relationships/font" Target="fonts/RobotoMono-regular.fntdata"/><Relationship Id="rId21" Type="http://schemas.openxmlformats.org/officeDocument/2006/relationships/slide" Target="slides/slide15.xml"/><Relationship Id="rId65" Type="http://schemas.openxmlformats.org/officeDocument/2006/relationships/font" Target="fonts/IBMPlexMonoExtraLight-boldItalic.fntdata"/><Relationship Id="rId24" Type="http://schemas.openxmlformats.org/officeDocument/2006/relationships/slide" Target="slides/slide18.xml"/><Relationship Id="rId68" Type="http://schemas.openxmlformats.org/officeDocument/2006/relationships/font" Target="fonts/RobotoMono-italic.fntdata"/><Relationship Id="rId23" Type="http://schemas.openxmlformats.org/officeDocument/2006/relationships/slide" Target="slides/slide17.xml"/><Relationship Id="rId67" Type="http://schemas.openxmlformats.org/officeDocument/2006/relationships/font" Target="fonts/RobotoMono-bold.fntdata"/><Relationship Id="rId60" Type="http://schemas.openxmlformats.org/officeDocument/2006/relationships/font" Target="fonts/IBMPlexMonoLight-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RobotoMono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font" Target="fonts/Caveat-bold.fntdata"/><Relationship Id="rId52" Type="http://schemas.openxmlformats.org/officeDocument/2006/relationships/font" Target="fonts/Caveat-regular.fntdata"/><Relationship Id="rId11" Type="http://schemas.openxmlformats.org/officeDocument/2006/relationships/slide" Target="slides/slide5.xml"/><Relationship Id="rId55" Type="http://schemas.openxmlformats.org/officeDocument/2006/relationships/font" Target="fonts/Roboto-bold.fntdata"/><Relationship Id="rId10" Type="http://schemas.openxmlformats.org/officeDocument/2006/relationships/slide" Target="slides/slide4.xml"/><Relationship Id="rId54" Type="http://schemas.openxmlformats.org/officeDocument/2006/relationships/font" Target="fonts/Roboto-regular.fntdata"/><Relationship Id="rId13" Type="http://schemas.openxmlformats.org/officeDocument/2006/relationships/slide" Target="slides/slide7.xml"/><Relationship Id="rId57" Type="http://schemas.openxmlformats.org/officeDocument/2006/relationships/font" Target="fonts/Roboto-boldItalic.fntdata"/><Relationship Id="rId12" Type="http://schemas.openxmlformats.org/officeDocument/2006/relationships/slide" Target="slides/slide6.xml"/><Relationship Id="rId56" Type="http://schemas.openxmlformats.org/officeDocument/2006/relationships/font" Target="fonts/Roboto-italic.fntdata"/><Relationship Id="rId15" Type="http://schemas.openxmlformats.org/officeDocument/2006/relationships/slide" Target="slides/slide9.xml"/><Relationship Id="rId59" Type="http://schemas.openxmlformats.org/officeDocument/2006/relationships/font" Target="fonts/IBMPlexMonoLight-bold.fntdata"/><Relationship Id="rId14" Type="http://schemas.openxmlformats.org/officeDocument/2006/relationships/slide" Target="slides/slide8.xml"/><Relationship Id="rId58" Type="http://schemas.openxmlformats.org/officeDocument/2006/relationships/font" Target="fonts/IBMPlexMonoLight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2" name="Google Shape;70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6" name="Google Shape;75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3" name="Google Shape;76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9" name="Google Shape;76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4" name="Google Shape;77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9" name="Google Shape;77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5" name="Google Shape;78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2" name="Google Shape;79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8" name="Google Shape;79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4" name="Google Shape;80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0" name="Google Shape;81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0" name="Google Shape;71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351640ecd5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6" name="Google Shape;816;g351640ecd5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351640ecd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2" name="Google Shape;822;g351640ecd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351640ecd5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9" name="Google Shape;829;g351640ecd5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351640ecd5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5" name="Google Shape;835;g351640ecd5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351640ecd5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1" name="Google Shape;841;g351640ecd5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351640ecd5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7" name="Google Shape;847;g351640ecd5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351640ecd5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4" name="Google Shape;854;g351640ecd5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351640ecd5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0" name="Google Shape;860;g351640ecd5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351640ecd5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6" name="Google Shape;866;g351640ecd5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351640ecd5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3" name="Google Shape;873;g351640ecd5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6" name="Google Shape;71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351640ecd5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9" name="Google Shape;879;g351640ecd5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351640ecd52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5" name="Google Shape;885;g351640ecd52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351640ecd5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2" name="Google Shape;892;g351640ecd5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351640ecd5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8" name="Google Shape;898;g351640ecd5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351640ecd5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4" name="Google Shape;904;g351640ecd5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351640ecd5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0" name="Google Shape;910;g351640ecd5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351640ecd5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6" name="Google Shape;916;g351640ecd5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304e9d21b44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2" name="Google Shape;922;g304e9d21b44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304e9d21b4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8" name="Google Shape;928;g304e9d21b4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351640ecd5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4" name="Google Shape;934;g351640ecd5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1" name="Google Shape;72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304e9d21b44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0" name="Google Shape;940;g304e9d21b44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351640ecd5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6" name="Google Shape;946;g351640ecd5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351640ecd5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2" name="Google Shape;952;g351640ecd5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351640ecd5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8" name="Google Shape;958;g351640ecd5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351640ecd5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4" name="Google Shape;964;g351640ecd5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304e9d21b44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0" name="Google Shape;970;g304e9d21b44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7" name="Google Shape;7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2" name="Google Shape;7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7" name="Google Shape;7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4" name="Google Shape;74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0" name="Google Shape;75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CUSTOM_13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/>
          <p:nvPr/>
        </p:nvSpPr>
        <p:spPr>
          <a:xfrm>
            <a:off x="4728675" y="544175"/>
            <a:ext cx="3732900" cy="4052700"/>
          </a:xfrm>
          <a:prstGeom prst="roundRect">
            <a:avLst>
              <a:gd fmla="val 262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11;p21"/>
          <p:cNvSpPr txBox="1"/>
          <p:nvPr>
            <p:ph type="title"/>
          </p:nvPr>
        </p:nvSpPr>
        <p:spPr>
          <a:xfrm>
            <a:off x="243925" y="3881325"/>
            <a:ext cx="44847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12" name="Google Shape;12;p21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" name="Google Shape;13;p21"/>
          <p:cNvSpPr txBox="1"/>
          <p:nvPr>
            <p:ph idx="1" type="body"/>
          </p:nvPr>
        </p:nvSpPr>
        <p:spPr>
          <a:xfrm>
            <a:off x="5352125" y="1034150"/>
            <a:ext cx="2500200" cy="306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317500" lvl="0" marL="45720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317500" lvl="1" marL="91440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317500" lvl="2" marL="137160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317500" lvl="3" marL="182880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317500" lvl="4" marL="228600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317500" lvl="5" marL="274320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317500" lvl="6" marL="320040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317500" lvl="7" marL="365760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317500" lvl="8" marL="411480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2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 by Step 2">
  <p:cSld name="CUSTOM_19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0"/>
          <p:cNvSpPr txBox="1"/>
          <p:nvPr>
            <p:ph idx="1" type="subTitle"/>
          </p:nvPr>
        </p:nvSpPr>
        <p:spPr>
          <a:xfrm rot="-5400000">
            <a:off x="-769750" y="1196075"/>
            <a:ext cx="3913200" cy="19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Font typeface="IBM Plex Mono ExtraLight"/>
              <a:buNone/>
              <a:defRPr sz="9600">
                <a:solidFill>
                  <a:schemeClr val="accent2"/>
                </a:solidFill>
                <a:latin typeface="IBM Plex Mono ExtraLight"/>
                <a:ea typeface="IBM Plex Mono ExtraLight"/>
                <a:cs typeface="IBM Plex Mono ExtraLight"/>
                <a:sym typeface="IBM Plex Mono Extra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Font typeface="IBM Plex Mono Light"/>
              <a:buNone/>
              <a:defRPr sz="9600">
                <a:solidFill>
                  <a:schemeClr val="accent4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Font typeface="IBM Plex Mono Light"/>
              <a:buNone/>
              <a:defRPr sz="9600">
                <a:solidFill>
                  <a:schemeClr val="accent4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Font typeface="IBM Plex Mono Light"/>
              <a:buNone/>
              <a:defRPr sz="9600">
                <a:solidFill>
                  <a:schemeClr val="accent4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Font typeface="IBM Plex Mono Light"/>
              <a:buNone/>
              <a:defRPr sz="9600">
                <a:solidFill>
                  <a:schemeClr val="accent4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Font typeface="IBM Plex Mono Light"/>
              <a:buNone/>
              <a:defRPr sz="9600">
                <a:solidFill>
                  <a:schemeClr val="accent4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Font typeface="IBM Plex Mono Light"/>
              <a:buNone/>
              <a:defRPr sz="9600">
                <a:solidFill>
                  <a:schemeClr val="accent4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Font typeface="IBM Plex Mono Light"/>
              <a:buNone/>
              <a:defRPr sz="9600">
                <a:solidFill>
                  <a:schemeClr val="accent4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Font typeface="IBM Plex Mono Light"/>
              <a:buNone/>
              <a:defRPr sz="9600">
                <a:solidFill>
                  <a:schemeClr val="accent4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cxnSp>
        <p:nvCxnSpPr>
          <p:cNvPr id="116" name="Google Shape;116;p30"/>
          <p:cNvCxnSpPr/>
          <p:nvPr/>
        </p:nvCxnSpPr>
        <p:spPr>
          <a:xfrm>
            <a:off x="2123311" y="177511"/>
            <a:ext cx="0" cy="47943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30"/>
          <p:cNvSpPr txBox="1"/>
          <p:nvPr>
            <p:ph idx="2" type="body"/>
          </p:nvPr>
        </p:nvSpPr>
        <p:spPr>
          <a:xfrm>
            <a:off x="2611399" y="71060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8" name="Google Shape;118;p30"/>
          <p:cNvSpPr txBox="1"/>
          <p:nvPr>
            <p:ph idx="3" type="subTitle"/>
          </p:nvPr>
        </p:nvSpPr>
        <p:spPr>
          <a:xfrm>
            <a:off x="2523500" y="125600"/>
            <a:ext cx="15810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19" name="Google Shape;119;p30"/>
          <p:cNvSpPr txBox="1"/>
          <p:nvPr>
            <p:ph idx="4" type="body"/>
          </p:nvPr>
        </p:nvSpPr>
        <p:spPr>
          <a:xfrm>
            <a:off x="2611399" y="229625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0" name="Google Shape;120;p30"/>
          <p:cNvSpPr txBox="1"/>
          <p:nvPr>
            <p:ph idx="5" type="subTitle"/>
          </p:nvPr>
        </p:nvSpPr>
        <p:spPr>
          <a:xfrm>
            <a:off x="2523500" y="1711250"/>
            <a:ext cx="15810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21" name="Google Shape;121;p30"/>
          <p:cNvSpPr txBox="1"/>
          <p:nvPr>
            <p:ph idx="6" type="body"/>
          </p:nvPr>
        </p:nvSpPr>
        <p:spPr>
          <a:xfrm>
            <a:off x="2611399" y="392750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122" name="Google Shape;122;p30"/>
          <p:cNvSpPr txBox="1"/>
          <p:nvPr>
            <p:ph idx="7" type="subTitle"/>
          </p:nvPr>
        </p:nvSpPr>
        <p:spPr>
          <a:xfrm>
            <a:off x="2523500" y="3342500"/>
            <a:ext cx="15810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23" name="Google Shape;123;p30"/>
          <p:cNvSpPr/>
          <p:nvPr>
            <p:ph idx="8" type="pic"/>
          </p:nvPr>
        </p:nvSpPr>
        <p:spPr>
          <a:xfrm>
            <a:off x="4182350" y="359550"/>
            <a:ext cx="1162800" cy="1162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24" name="Google Shape;124;p30"/>
          <p:cNvSpPr/>
          <p:nvPr>
            <p:ph idx="9" type="pic"/>
          </p:nvPr>
        </p:nvSpPr>
        <p:spPr>
          <a:xfrm>
            <a:off x="4182350" y="1990350"/>
            <a:ext cx="1162800" cy="1162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25" name="Google Shape;125;p30"/>
          <p:cNvSpPr/>
          <p:nvPr>
            <p:ph idx="13" type="pic"/>
          </p:nvPr>
        </p:nvSpPr>
        <p:spPr>
          <a:xfrm>
            <a:off x="4182350" y="3595100"/>
            <a:ext cx="1162800" cy="1162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26" name="Google Shape;126;p30"/>
          <p:cNvSpPr txBox="1"/>
          <p:nvPr>
            <p:ph idx="14" type="body"/>
          </p:nvPr>
        </p:nvSpPr>
        <p:spPr>
          <a:xfrm>
            <a:off x="5956724" y="71060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7" name="Google Shape;127;p30"/>
          <p:cNvSpPr txBox="1"/>
          <p:nvPr>
            <p:ph idx="15" type="subTitle"/>
          </p:nvPr>
        </p:nvSpPr>
        <p:spPr>
          <a:xfrm>
            <a:off x="5868825" y="125600"/>
            <a:ext cx="15810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28" name="Google Shape;128;p30"/>
          <p:cNvSpPr txBox="1"/>
          <p:nvPr>
            <p:ph idx="16" type="body"/>
          </p:nvPr>
        </p:nvSpPr>
        <p:spPr>
          <a:xfrm>
            <a:off x="5956724" y="229625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9" name="Google Shape;129;p30"/>
          <p:cNvSpPr txBox="1"/>
          <p:nvPr>
            <p:ph idx="17" type="subTitle"/>
          </p:nvPr>
        </p:nvSpPr>
        <p:spPr>
          <a:xfrm>
            <a:off x="5868825" y="1711250"/>
            <a:ext cx="15810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30" name="Google Shape;130;p30"/>
          <p:cNvSpPr txBox="1"/>
          <p:nvPr>
            <p:ph idx="18" type="body"/>
          </p:nvPr>
        </p:nvSpPr>
        <p:spPr>
          <a:xfrm>
            <a:off x="5956724" y="392750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31" name="Google Shape;131;p30"/>
          <p:cNvSpPr txBox="1"/>
          <p:nvPr>
            <p:ph idx="19" type="subTitle"/>
          </p:nvPr>
        </p:nvSpPr>
        <p:spPr>
          <a:xfrm>
            <a:off x="5868825" y="3342500"/>
            <a:ext cx="15810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32" name="Google Shape;132;p30"/>
          <p:cNvSpPr/>
          <p:nvPr>
            <p:ph idx="20" type="pic"/>
          </p:nvPr>
        </p:nvSpPr>
        <p:spPr>
          <a:xfrm>
            <a:off x="7527675" y="359550"/>
            <a:ext cx="1162800" cy="1162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33" name="Google Shape;133;p30"/>
          <p:cNvSpPr/>
          <p:nvPr>
            <p:ph idx="21" type="pic"/>
          </p:nvPr>
        </p:nvSpPr>
        <p:spPr>
          <a:xfrm>
            <a:off x="7527675" y="1990350"/>
            <a:ext cx="1162800" cy="1162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34" name="Google Shape;134;p30"/>
          <p:cNvSpPr/>
          <p:nvPr>
            <p:ph idx="22" type="pic"/>
          </p:nvPr>
        </p:nvSpPr>
        <p:spPr>
          <a:xfrm>
            <a:off x="7527675" y="3595100"/>
            <a:ext cx="1162800" cy="1162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35" name="Google Shape;135;p30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30"/>
          <p:cNvSpPr txBox="1"/>
          <p:nvPr>
            <p:ph idx="23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 by Step 3">
  <p:cSld name="CUSTOM_19_1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/>
          <p:nvPr>
            <p:ph idx="1" type="body"/>
          </p:nvPr>
        </p:nvSpPr>
        <p:spPr>
          <a:xfrm>
            <a:off x="1299999" y="52305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39" name="Google Shape;139;p31"/>
          <p:cNvSpPr txBox="1"/>
          <p:nvPr>
            <p:ph idx="2" type="subTitle"/>
          </p:nvPr>
        </p:nvSpPr>
        <p:spPr>
          <a:xfrm>
            <a:off x="380475" y="276125"/>
            <a:ext cx="10560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40" name="Google Shape;140;p31"/>
          <p:cNvSpPr txBox="1"/>
          <p:nvPr>
            <p:ph idx="3" type="subTitle"/>
          </p:nvPr>
        </p:nvSpPr>
        <p:spPr>
          <a:xfrm>
            <a:off x="1573975" y="1608400"/>
            <a:ext cx="10560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41" name="Google Shape;141;p31"/>
          <p:cNvSpPr txBox="1"/>
          <p:nvPr>
            <p:ph idx="4" type="body"/>
          </p:nvPr>
        </p:nvSpPr>
        <p:spPr>
          <a:xfrm>
            <a:off x="199999" y="188180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42" name="Google Shape;142;p31"/>
          <p:cNvSpPr txBox="1"/>
          <p:nvPr>
            <p:ph idx="5" type="body"/>
          </p:nvPr>
        </p:nvSpPr>
        <p:spPr>
          <a:xfrm>
            <a:off x="1299999" y="3098025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143" name="Google Shape;143;p31"/>
          <p:cNvSpPr txBox="1"/>
          <p:nvPr>
            <p:ph idx="6" type="subTitle"/>
          </p:nvPr>
        </p:nvSpPr>
        <p:spPr>
          <a:xfrm>
            <a:off x="380475" y="2851100"/>
            <a:ext cx="10560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44" name="Google Shape;144;p31"/>
          <p:cNvSpPr txBox="1"/>
          <p:nvPr>
            <p:ph idx="7" type="body"/>
          </p:nvPr>
        </p:nvSpPr>
        <p:spPr>
          <a:xfrm>
            <a:off x="4414149" y="52305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45" name="Google Shape;145;p31"/>
          <p:cNvSpPr txBox="1"/>
          <p:nvPr>
            <p:ph idx="8" type="subTitle"/>
          </p:nvPr>
        </p:nvSpPr>
        <p:spPr>
          <a:xfrm>
            <a:off x="3494625" y="276125"/>
            <a:ext cx="10560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46" name="Google Shape;146;p31"/>
          <p:cNvSpPr txBox="1"/>
          <p:nvPr>
            <p:ph idx="9" type="subTitle"/>
          </p:nvPr>
        </p:nvSpPr>
        <p:spPr>
          <a:xfrm>
            <a:off x="4688125" y="1608400"/>
            <a:ext cx="10560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47" name="Google Shape;147;p31"/>
          <p:cNvSpPr txBox="1"/>
          <p:nvPr>
            <p:ph idx="13" type="body"/>
          </p:nvPr>
        </p:nvSpPr>
        <p:spPr>
          <a:xfrm>
            <a:off x="3314149" y="188180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48" name="Google Shape;148;p31"/>
          <p:cNvSpPr txBox="1"/>
          <p:nvPr>
            <p:ph idx="14" type="body"/>
          </p:nvPr>
        </p:nvSpPr>
        <p:spPr>
          <a:xfrm>
            <a:off x="4414149" y="3098025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49" name="Google Shape;149;p31"/>
          <p:cNvSpPr txBox="1"/>
          <p:nvPr>
            <p:ph idx="15" type="subTitle"/>
          </p:nvPr>
        </p:nvSpPr>
        <p:spPr>
          <a:xfrm>
            <a:off x="3494625" y="2851100"/>
            <a:ext cx="10560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50" name="Google Shape;150;p31"/>
          <p:cNvSpPr txBox="1"/>
          <p:nvPr>
            <p:ph idx="16" type="body"/>
          </p:nvPr>
        </p:nvSpPr>
        <p:spPr>
          <a:xfrm>
            <a:off x="7344949" y="52305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51" name="Google Shape;151;p31"/>
          <p:cNvSpPr txBox="1"/>
          <p:nvPr>
            <p:ph idx="17" type="subTitle"/>
          </p:nvPr>
        </p:nvSpPr>
        <p:spPr>
          <a:xfrm>
            <a:off x="6425425" y="276125"/>
            <a:ext cx="10560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52" name="Google Shape;152;p31"/>
          <p:cNvSpPr txBox="1"/>
          <p:nvPr>
            <p:ph idx="18" type="subTitle"/>
          </p:nvPr>
        </p:nvSpPr>
        <p:spPr>
          <a:xfrm>
            <a:off x="7618925" y="1608400"/>
            <a:ext cx="10560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53" name="Google Shape;153;p31"/>
          <p:cNvSpPr txBox="1"/>
          <p:nvPr>
            <p:ph idx="19" type="body"/>
          </p:nvPr>
        </p:nvSpPr>
        <p:spPr>
          <a:xfrm>
            <a:off x="6244949" y="188180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54" name="Google Shape;154;p31"/>
          <p:cNvSpPr txBox="1"/>
          <p:nvPr>
            <p:ph idx="20" type="body"/>
          </p:nvPr>
        </p:nvSpPr>
        <p:spPr>
          <a:xfrm>
            <a:off x="7344949" y="3098025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55" name="Google Shape;155;p31"/>
          <p:cNvSpPr txBox="1"/>
          <p:nvPr>
            <p:ph idx="21" type="subTitle"/>
          </p:nvPr>
        </p:nvSpPr>
        <p:spPr>
          <a:xfrm>
            <a:off x="6425425" y="2851100"/>
            <a:ext cx="10560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56" name="Google Shape;156;p31"/>
          <p:cNvSpPr txBox="1"/>
          <p:nvPr>
            <p:ph idx="22" type="subTitle"/>
          </p:nvPr>
        </p:nvSpPr>
        <p:spPr>
          <a:xfrm>
            <a:off x="4550625" y="4114925"/>
            <a:ext cx="4467600" cy="8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57" name="Google Shape;157;p31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31"/>
          <p:cNvSpPr txBox="1"/>
          <p:nvPr>
            <p:ph idx="23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 by Step 4">
  <p:cSld name="CUSTOM_22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/>
          <p:nvPr>
            <p:ph idx="1" type="body"/>
          </p:nvPr>
        </p:nvSpPr>
        <p:spPr>
          <a:xfrm>
            <a:off x="1431675" y="761175"/>
            <a:ext cx="14931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61" name="Google Shape;161;p32"/>
          <p:cNvSpPr txBox="1"/>
          <p:nvPr>
            <p:ph idx="2" type="subTitle"/>
          </p:nvPr>
        </p:nvSpPr>
        <p:spPr>
          <a:xfrm>
            <a:off x="1343775" y="176175"/>
            <a:ext cx="15810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62" name="Google Shape;162;p32"/>
          <p:cNvSpPr/>
          <p:nvPr>
            <p:ph idx="3" type="pic"/>
          </p:nvPr>
        </p:nvSpPr>
        <p:spPr>
          <a:xfrm>
            <a:off x="470775" y="462800"/>
            <a:ext cx="798000" cy="798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63" name="Google Shape;163;p32"/>
          <p:cNvSpPr/>
          <p:nvPr>
            <p:ph idx="4" type="pic"/>
          </p:nvPr>
        </p:nvSpPr>
        <p:spPr>
          <a:xfrm>
            <a:off x="2118300" y="1666800"/>
            <a:ext cx="798000" cy="798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64" name="Google Shape;164;p32"/>
          <p:cNvSpPr txBox="1"/>
          <p:nvPr>
            <p:ph idx="5" type="body"/>
          </p:nvPr>
        </p:nvSpPr>
        <p:spPr>
          <a:xfrm>
            <a:off x="345800" y="1960225"/>
            <a:ext cx="14931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65" name="Google Shape;165;p32"/>
          <p:cNvSpPr txBox="1"/>
          <p:nvPr>
            <p:ph idx="6" type="subTitle"/>
          </p:nvPr>
        </p:nvSpPr>
        <p:spPr>
          <a:xfrm>
            <a:off x="334100" y="1375225"/>
            <a:ext cx="15810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66" name="Google Shape;166;p32"/>
          <p:cNvSpPr txBox="1"/>
          <p:nvPr>
            <p:ph idx="7" type="body"/>
          </p:nvPr>
        </p:nvSpPr>
        <p:spPr>
          <a:xfrm>
            <a:off x="1431675" y="3291100"/>
            <a:ext cx="14931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167" name="Google Shape;167;p32"/>
          <p:cNvSpPr txBox="1"/>
          <p:nvPr>
            <p:ph idx="8" type="subTitle"/>
          </p:nvPr>
        </p:nvSpPr>
        <p:spPr>
          <a:xfrm>
            <a:off x="1343775" y="2706100"/>
            <a:ext cx="15810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68" name="Google Shape;168;p32"/>
          <p:cNvSpPr/>
          <p:nvPr>
            <p:ph idx="9" type="pic"/>
          </p:nvPr>
        </p:nvSpPr>
        <p:spPr>
          <a:xfrm>
            <a:off x="470775" y="2992725"/>
            <a:ext cx="798000" cy="798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69" name="Google Shape;169;p32"/>
          <p:cNvSpPr txBox="1"/>
          <p:nvPr>
            <p:ph idx="13" type="body"/>
          </p:nvPr>
        </p:nvSpPr>
        <p:spPr>
          <a:xfrm>
            <a:off x="4337900" y="761175"/>
            <a:ext cx="14931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70" name="Google Shape;170;p32"/>
          <p:cNvSpPr txBox="1"/>
          <p:nvPr>
            <p:ph idx="14" type="subTitle"/>
          </p:nvPr>
        </p:nvSpPr>
        <p:spPr>
          <a:xfrm>
            <a:off x="4250000" y="176175"/>
            <a:ext cx="15810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71" name="Google Shape;171;p32"/>
          <p:cNvSpPr/>
          <p:nvPr>
            <p:ph idx="15" type="pic"/>
          </p:nvPr>
        </p:nvSpPr>
        <p:spPr>
          <a:xfrm>
            <a:off x="3377000" y="462800"/>
            <a:ext cx="798000" cy="798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72" name="Google Shape;172;p32"/>
          <p:cNvSpPr/>
          <p:nvPr>
            <p:ph idx="16" type="pic"/>
          </p:nvPr>
        </p:nvSpPr>
        <p:spPr>
          <a:xfrm>
            <a:off x="5024525" y="1666800"/>
            <a:ext cx="798000" cy="798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73" name="Google Shape;173;p32"/>
          <p:cNvSpPr txBox="1"/>
          <p:nvPr>
            <p:ph idx="17" type="body"/>
          </p:nvPr>
        </p:nvSpPr>
        <p:spPr>
          <a:xfrm>
            <a:off x="3252025" y="1960225"/>
            <a:ext cx="14931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74" name="Google Shape;174;p32"/>
          <p:cNvSpPr txBox="1"/>
          <p:nvPr>
            <p:ph idx="18" type="subTitle"/>
          </p:nvPr>
        </p:nvSpPr>
        <p:spPr>
          <a:xfrm>
            <a:off x="3240325" y="1375225"/>
            <a:ext cx="15810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75" name="Google Shape;175;p32"/>
          <p:cNvSpPr txBox="1"/>
          <p:nvPr>
            <p:ph idx="19" type="body"/>
          </p:nvPr>
        </p:nvSpPr>
        <p:spPr>
          <a:xfrm>
            <a:off x="4337900" y="3291100"/>
            <a:ext cx="14931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76" name="Google Shape;176;p32"/>
          <p:cNvSpPr txBox="1"/>
          <p:nvPr>
            <p:ph idx="20" type="subTitle"/>
          </p:nvPr>
        </p:nvSpPr>
        <p:spPr>
          <a:xfrm>
            <a:off x="4250000" y="2706100"/>
            <a:ext cx="15810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77" name="Google Shape;177;p32"/>
          <p:cNvSpPr/>
          <p:nvPr>
            <p:ph idx="21" type="pic"/>
          </p:nvPr>
        </p:nvSpPr>
        <p:spPr>
          <a:xfrm>
            <a:off x="3377000" y="2992725"/>
            <a:ext cx="798000" cy="798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78" name="Google Shape;178;p32"/>
          <p:cNvSpPr txBox="1"/>
          <p:nvPr>
            <p:ph idx="22" type="body"/>
          </p:nvPr>
        </p:nvSpPr>
        <p:spPr>
          <a:xfrm>
            <a:off x="7324400" y="761175"/>
            <a:ext cx="14931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79" name="Google Shape;179;p32"/>
          <p:cNvSpPr txBox="1"/>
          <p:nvPr>
            <p:ph idx="23" type="subTitle"/>
          </p:nvPr>
        </p:nvSpPr>
        <p:spPr>
          <a:xfrm>
            <a:off x="7236500" y="176175"/>
            <a:ext cx="15810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80" name="Google Shape;180;p32"/>
          <p:cNvSpPr/>
          <p:nvPr>
            <p:ph idx="24" type="pic"/>
          </p:nvPr>
        </p:nvSpPr>
        <p:spPr>
          <a:xfrm>
            <a:off x="6363500" y="462800"/>
            <a:ext cx="798000" cy="798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81" name="Google Shape;181;p32"/>
          <p:cNvSpPr/>
          <p:nvPr>
            <p:ph idx="25" type="pic"/>
          </p:nvPr>
        </p:nvSpPr>
        <p:spPr>
          <a:xfrm>
            <a:off x="8011025" y="1666800"/>
            <a:ext cx="798000" cy="798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82" name="Google Shape;182;p32"/>
          <p:cNvSpPr txBox="1"/>
          <p:nvPr>
            <p:ph idx="26" type="body"/>
          </p:nvPr>
        </p:nvSpPr>
        <p:spPr>
          <a:xfrm>
            <a:off x="6238525" y="1960225"/>
            <a:ext cx="14931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83" name="Google Shape;183;p32"/>
          <p:cNvSpPr txBox="1"/>
          <p:nvPr>
            <p:ph idx="27" type="subTitle"/>
          </p:nvPr>
        </p:nvSpPr>
        <p:spPr>
          <a:xfrm>
            <a:off x="6226825" y="1375225"/>
            <a:ext cx="15810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84" name="Google Shape;184;p32"/>
          <p:cNvSpPr txBox="1"/>
          <p:nvPr>
            <p:ph idx="28" type="body"/>
          </p:nvPr>
        </p:nvSpPr>
        <p:spPr>
          <a:xfrm>
            <a:off x="7324400" y="3291100"/>
            <a:ext cx="14931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85" name="Google Shape;185;p32"/>
          <p:cNvSpPr txBox="1"/>
          <p:nvPr>
            <p:ph idx="29" type="subTitle"/>
          </p:nvPr>
        </p:nvSpPr>
        <p:spPr>
          <a:xfrm>
            <a:off x="7236500" y="2706100"/>
            <a:ext cx="15810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86" name="Google Shape;186;p32"/>
          <p:cNvSpPr/>
          <p:nvPr>
            <p:ph idx="30" type="pic"/>
          </p:nvPr>
        </p:nvSpPr>
        <p:spPr>
          <a:xfrm>
            <a:off x="6363500" y="2992725"/>
            <a:ext cx="798000" cy="798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87" name="Google Shape;187;p32"/>
          <p:cNvSpPr txBox="1"/>
          <p:nvPr>
            <p:ph idx="31" type="subTitle"/>
          </p:nvPr>
        </p:nvSpPr>
        <p:spPr>
          <a:xfrm>
            <a:off x="5235850" y="4114925"/>
            <a:ext cx="3782400" cy="80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8" name="Google Shape;188;p32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32"/>
          <p:cNvSpPr txBox="1"/>
          <p:nvPr>
            <p:ph idx="32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 by Step 5a">
  <p:cSld name="CUSTOM_23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idx="12" type="sldNum"/>
          </p:nvPr>
        </p:nvSpPr>
        <p:spPr>
          <a:xfrm>
            <a:off x="8653375" y="4829350"/>
            <a:ext cx="490500" cy="31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3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33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33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33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33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33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33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33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33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33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33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3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33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33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33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33"/>
          <p:cNvSpPr/>
          <p:nvPr/>
        </p:nvSpPr>
        <p:spPr>
          <a:xfrm>
            <a:off x="2712475" y="376050"/>
            <a:ext cx="29208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33"/>
          <p:cNvSpPr/>
          <p:nvPr/>
        </p:nvSpPr>
        <p:spPr>
          <a:xfrm>
            <a:off x="5928825" y="352450"/>
            <a:ext cx="29208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33"/>
          <p:cNvSpPr txBox="1"/>
          <p:nvPr>
            <p:ph idx="1" type="subTitle"/>
          </p:nvPr>
        </p:nvSpPr>
        <p:spPr>
          <a:xfrm>
            <a:off x="167075" y="53250"/>
            <a:ext cx="15810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10" name="Google Shape;210;p33"/>
          <p:cNvSpPr txBox="1"/>
          <p:nvPr>
            <p:ph type="title"/>
          </p:nvPr>
        </p:nvSpPr>
        <p:spPr>
          <a:xfrm>
            <a:off x="125700" y="826000"/>
            <a:ext cx="2516400" cy="15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2pPr>
            <a:lvl3pPr lvl="2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3pPr>
            <a:lvl4pPr lvl="3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4pPr>
            <a:lvl5pPr lvl="4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5pPr>
            <a:lvl6pPr lvl="5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6pPr>
            <a:lvl7pPr lvl="6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7pPr>
            <a:lvl8pPr lvl="7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8pPr>
            <a:lvl9pPr lvl="8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11" name="Google Shape;211;p33"/>
          <p:cNvSpPr/>
          <p:nvPr>
            <p:ph idx="2" type="pic"/>
          </p:nvPr>
        </p:nvSpPr>
        <p:spPr>
          <a:xfrm>
            <a:off x="3017300" y="586450"/>
            <a:ext cx="2439000" cy="14295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212" name="Google Shape;212;p33"/>
          <p:cNvSpPr/>
          <p:nvPr>
            <p:ph idx="3" type="pic"/>
          </p:nvPr>
        </p:nvSpPr>
        <p:spPr>
          <a:xfrm>
            <a:off x="6205700" y="586450"/>
            <a:ext cx="2439000" cy="14295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213" name="Google Shape;213;p33"/>
          <p:cNvSpPr txBox="1"/>
          <p:nvPr>
            <p:ph idx="4" type="body"/>
          </p:nvPr>
        </p:nvSpPr>
        <p:spPr>
          <a:xfrm>
            <a:off x="3105200" y="2506300"/>
            <a:ext cx="2173800" cy="7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14" name="Google Shape;214;p33"/>
          <p:cNvSpPr txBox="1"/>
          <p:nvPr>
            <p:ph idx="5" type="subTitle"/>
          </p:nvPr>
        </p:nvSpPr>
        <p:spPr>
          <a:xfrm>
            <a:off x="3017300" y="1886500"/>
            <a:ext cx="22617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15" name="Google Shape;215;p33"/>
          <p:cNvSpPr txBox="1"/>
          <p:nvPr>
            <p:ph idx="6" type="body"/>
          </p:nvPr>
        </p:nvSpPr>
        <p:spPr>
          <a:xfrm>
            <a:off x="3105200" y="3789950"/>
            <a:ext cx="2173800" cy="7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16" name="Google Shape;216;p33"/>
          <p:cNvSpPr txBox="1"/>
          <p:nvPr>
            <p:ph idx="7" type="subTitle"/>
          </p:nvPr>
        </p:nvSpPr>
        <p:spPr>
          <a:xfrm>
            <a:off x="3017300" y="3170150"/>
            <a:ext cx="21738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17" name="Google Shape;217;p33"/>
          <p:cNvSpPr txBox="1"/>
          <p:nvPr>
            <p:ph idx="8" type="body"/>
          </p:nvPr>
        </p:nvSpPr>
        <p:spPr>
          <a:xfrm>
            <a:off x="6293600" y="2506300"/>
            <a:ext cx="2173800" cy="7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18" name="Google Shape;218;p33"/>
          <p:cNvSpPr txBox="1"/>
          <p:nvPr>
            <p:ph idx="9" type="subTitle"/>
          </p:nvPr>
        </p:nvSpPr>
        <p:spPr>
          <a:xfrm>
            <a:off x="6205700" y="1886500"/>
            <a:ext cx="22617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19" name="Google Shape;219;p33"/>
          <p:cNvSpPr txBox="1"/>
          <p:nvPr>
            <p:ph idx="13" type="body"/>
          </p:nvPr>
        </p:nvSpPr>
        <p:spPr>
          <a:xfrm>
            <a:off x="6293600" y="3789950"/>
            <a:ext cx="2173800" cy="7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20" name="Google Shape;220;p33"/>
          <p:cNvSpPr txBox="1"/>
          <p:nvPr>
            <p:ph idx="14" type="subTitle"/>
          </p:nvPr>
        </p:nvSpPr>
        <p:spPr>
          <a:xfrm>
            <a:off x="6205700" y="3170150"/>
            <a:ext cx="21738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21" name="Google Shape;221;p33"/>
          <p:cNvSpPr txBox="1"/>
          <p:nvPr>
            <p:ph idx="15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33"/>
          <p:cNvSpPr txBox="1"/>
          <p:nvPr>
            <p:ph idx="16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 by Step 5b">
  <p:cSld name="CUSTOM_23_1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idx="12" type="sldNum"/>
          </p:nvPr>
        </p:nvSpPr>
        <p:spPr>
          <a:xfrm>
            <a:off x="8653375" y="4829350"/>
            <a:ext cx="490500" cy="31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34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34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34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34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34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34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34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34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34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34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34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34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34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34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34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34"/>
          <p:cNvSpPr/>
          <p:nvPr/>
        </p:nvSpPr>
        <p:spPr>
          <a:xfrm>
            <a:off x="5928825" y="352450"/>
            <a:ext cx="29208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34"/>
          <p:cNvSpPr txBox="1"/>
          <p:nvPr>
            <p:ph idx="1" type="subTitle"/>
          </p:nvPr>
        </p:nvSpPr>
        <p:spPr>
          <a:xfrm>
            <a:off x="167075" y="53250"/>
            <a:ext cx="15810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42" name="Google Shape;242;p34"/>
          <p:cNvSpPr txBox="1"/>
          <p:nvPr>
            <p:ph type="title"/>
          </p:nvPr>
        </p:nvSpPr>
        <p:spPr>
          <a:xfrm>
            <a:off x="125700" y="826000"/>
            <a:ext cx="2516400" cy="15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2pPr>
            <a:lvl3pPr lvl="2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3pPr>
            <a:lvl4pPr lvl="3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4pPr>
            <a:lvl5pPr lvl="4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5pPr>
            <a:lvl6pPr lvl="5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6pPr>
            <a:lvl7pPr lvl="6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7pPr>
            <a:lvl8pPr lvl="7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8pPr>
            <a:lvl9pPr lvl="8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43" name="Google Shape;243;p34"/>
          <p:cNvSpPr/>
          <p:nvPr>
            <p:ph idx="2" type="pic"/>
          </p:nvPr>
        </p:nvSpPr>
        <p:spPr>
          <a:xfrm>
            <a:off x="6205700" y="586450"/>
            <a:ext cx="2439000" cy="14295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244" name="Google Shape;244;p34"/>
          <p:cNvSpPr txBox="1"/>
          <p:nvPr>
            <p:ph idx="3" type="body"/>
          </p:nvPr>
        </p:nvSpPr>
        <p:spPr>
          <a:xfrm>
            <a:off x="6293600" y="2506300"/>
            <a:ext cx="21738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45" name="Google Shape;245;p34"/>
          <p:cNvSpPr txBox="1"/>
          <p:nvPr>
            <p:ph idx="4" type="subTitle"/>
          </p:nvPr>
        </p:nvSpPr>
        <p:spPr>
          <a:xfrm>
            <a:off x="6205700" y="1886500"/>
            <a:ext cx="22617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46" name="Google Shape;246;p34"/>
          <p:cNvSpPr txBox="1"/>
          <p:nvPr>
            <p:ph idx="5" type="body"/>
          </p:nvPr>
        </p:nvSpPr>
        <p:spPr>
          <a:xfrm>
            <a:off x="6293600" y="3789950"/>
            <a:ext cx="21738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47" name="Google Shape;247;p34"/>
          <p:cNvSpPr txBox="1"/>
          <p:nvPr>
            <p:ph idx="6" type="subTitle"/>
          </p:nvPr>
        </p:nvSpPr>
        <p:spPr>
          <a:xfrm>
            <a:off x="6205700" y="3170150"/>
            <a:ext cx="21738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48" name="Google Shape;248;p34"/>
          <p:cNvSpPr txBox="1"/>
          <p:nvPr>
            <p:ph idx="7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9" name="Google Shape;249;p34"/>
          <p:cNvSpPr txBox="1"/>
          <p:nvPr>
            <p:ph idx="8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ow to Serve">
  <p:cSld name="CUSTOM_20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/>
          <p:nvPr/>
        </p:nvSpPr>
        <p:spPr>
          <a:xfrm>
            <a:off x="1016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35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35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35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35"/>
          <p:cNvSpPr/>
          <p:nvPr/>
        </p:nvSpPr>
        <p:spPr>
          <a:xfrm>
            <a:off x="6074103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35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35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35"/>
          <p:cNvSpPr/>
          <p:nvPr/>
        </p:nvSpPr>
        <p:spPr>
          <a:xfrm>
            <a:off x="7090103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35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35"/>
          <p:cNvSpPr/>
          <p:nvPr/>
        </p:nvSpPr>
        <p:spPr>
          <a:xfrm>
            <a:off x="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35"/>
          <p:cNvSpPr/>
          <p:nvPr/>
        </p:nvSpPr>
        <p:spPr>
          <a:xfrm>
            <a:off x="2032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35"/>
          <p:cNvSpPr/>
          <p:nvPr/>
        </p:nvSpPr>
        <p:spPr>
          <a:xfrm>
            <a:off x="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35"/>
          <p:cNvSpPr/>
          <p:nvPr/>
        </p:nvSpPr>
        <p:spPr>
          <a:xfrm>
            <a:off x="2032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35"/>
          <p:cNvSpPr/>
          <p:nvPr/>
        </p:nvSpPr>
        <p:spPr>
          <a:xfrm>
            <a:off x="1016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p35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35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35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35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35"/>
          <p:cNvSpPr/>
          <p:nvPr/>
        </p:nvSpPr>
        <p:spPr>
          <a:xfrm>
            <a:off x="3261340" y="296425"/>
            <a:ext cx="2621400" cy="33642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35"/>
          <p:cNvSpPr/>
          <p:nvPr/>
        </p:nvSpPr>
        <p:spPr>
          <a:xfrm>
            <a:off x="6096000" y="296425"/>
            <a:ext cx="2621400" cy="33642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35"/>
          <p:cNvSpPr/>
          <p:nvPr/>
        </p:nvSpPr>
        <p:spPr>
          <a:xfrm>
            <a:off x="426698" y="296425"/>
            <a:ext cx="2621400" cy="33642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35"/>
          <p:cNvSpPr txBox="1"/>
          <p:nvPr>
            <p:ph idx="1" type="body"/>
          </p:nvPr>
        </p:nvSpPr>
        <p:spPr>
          <a:xfrm>
            <a:off x="632900" y="1708100"/>
            <a:ext cx="21738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73" name="Google Shape;273;p35"/>
          <p:cNvSpPr/>
          <p:nvPr>
            <p:ph idx="2" type="pic"/>
          </p:nvPr>
        </p:nvSpPr>
        <p:spPr>
          <a:xfrm>
            <a:off x="613100" y="498175"/>
            <a:ext cx="2213400" cy="11337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274" name="Google Shape;274;p35"/>
          <p:cNvSpPr/>
          <p:nvPr>
            <p:ph idx="3" type="pic"/>
          </p:nvPr>
        </p:nvSpPr>
        <p:spPr>
          <a:xfrm>
            <a:off x="3465350" y="498175"/>
            <a:ext cx="2213400" cy="11337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275" name="Google Shape;275;p35"/>
          <p:cNvSpPr/>
          <p:nvPr>
            <p:ph idx="4" type="pic"/>
          </p:nvPr>
        </p:nvSpPr>
        <p:spPr>
          <a:xfrm>
            <a:off x="6300000" y="498175"/>
            <a:ext cx="2213400" cy="11337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276" name="Google Shape;276;p35"/>
          <p:cNvSpPr txBox="1"/>
          <p:nvPr>
            <p:ph idx="5" type="body"/>
          </p:nvPr>
        </p:nvSpPr>
        <p:spPr>
          <a:xfrm>
            <a:off x="3474200" y="1708100"/>
            <a:ext cx="21738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77" name="Google Shape;277;p35"/>
          <p:cNvSpPr txBox="1"/>
          <p:nvPr>
            <p:ph idx="6" type="body"/>
          </p:nvPr>
        </p:nvSpPr>
        <p:spPr>
          <a:xfrm>
            <a:off x="6315500" y="1708100"/>
            <a:ext cx="21738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78" name="Google Shape;278;p35"/>
          <p:cNvSpPr txBox="1"/>
          <p:nvPr>
            <p:ph idx="7" type="body"/>
          </p:nvPr>
        </p:nvSpPr>
        <p:spPr>
          <a:xfrm>
            <a:off x="4236800" y="4155575"/>
            <a:ext cx="4565700" cy="6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92100" lvl="0" marL="45720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Font typeface="IBM Plex Mono"/>
              <a:buChar char="●"/>
              <a:defRPr sz="1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2100" lvl="1" marL="91440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Font typeface="IBM Plex Mono"/>
              <a:buChar char="○"/>
              <a:defRPr sz="1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2100" lvl="2" marL="137160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Font typeface="IBM Plex Mono"/>
              <a:buChar char="■"/>
              <a:defRPr sz="1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2100" lvl="3" marL="182880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Font typeface="IBM Plex Mono"/>
              <a:buChar char="●"/>
              <a:defRPr sz="1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2100" lvl="4" marL="228600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Font typeface="IBM Plex Mono"/>
              <a:buChar char="○"/>
              <a:defRPr sz="1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2100" lvl="5" marL="274320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Font typeface="IBM Plex Mono"/>
              <a:buChar char="■"/>
              <a:defRPr sz="1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2100" lvl="6" marL="320040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Font typeface="IBM Plex Mono"/>
              <a:buChar char="●"/>
              <a:defRPr sz="1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2100" lvl="7" marL="365760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Font typeface="IBM Plex Mono"/>
              <a:buChar char="○"/>
              <a:defRPr sz="1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2100" lvl="8" marL="411480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Font typeface="IBM Plex Mono"/>
              <a:buChar char="■"/>
              <a:defRPr sz="1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79" name="Google Shape;279;p35"/>
          <p:cNvSpPr txBox="1"/>
          <p:nvPr>
            <p:ph idx="8" type="subTitle"/>
          </p:nvPr>
        </p:nvSpPr>
        <p:spPr>
          <a:xfrm>
            <a:off x="314425" y="4041875"/>
            <a:ext cx="17826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80" name="Google Shape;280;p35"/>
          <p:cNvSpPr txBox="1"/>
          <p:nvPr>
            <p:ph type="title"/>
          </p:nvPr>
        </p:nvSpPr>
        <p:spPr>
          <a:xfrm>
            <a:off x="1762426" y="3904925"/>
            <a:ext cx="3015600" cy="11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81" name="Google Shape;281;p35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2" name="Google Shape;282;p35"/>
          <p:cNvSpPr txBox="1"/>
          <p:nvPr>
            <p:ph idx="9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mentary Food and Dishes">
  <p:cSld name="CUSTOM_21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6"/>
          <p:cNvSpPr txBox="1"/>
          <p:nvPr>
            <p:ph idx="1" type="body"/>
          </p:nvPr>
        </p:nvSpPr>
        <p:spPr>
          <a:xfrm>
            <a:off x="453500" y="2578725"/>
            <a:ext cx="2532600" cy="2191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91425">
            <a:noAutofit/>
          </a:bodyPr>
          <a:lstStyle>
            <a:lvl1pPr indent="-317500" lvl="0" marL="45720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317500" lvl="1" marL="91440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317500" lvl="2" marL="137160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317500" lvl="3" marL="182880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317500" lvl="4" marL="228600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317500" lvl="5" marL="274320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317500" lvl="6" marL="320040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317500" lvl="7" marL="365760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317500" lvl="8" marL="411480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85" name="Google Shape;285;p36"/>
          <p:cNvSpPr txBox="1"/>
          <p:nvPr>
            <p:ph type="title"/>
          </p:nvPr>
        </p:nvSpPr>
        <p:spPr>
          <a:xfrm>
            <a:off x="314425" y="314675"/>
            <a:ext cx="5066100" cy="15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1pPr>
            <a:lvl2pPr lvl="1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2pPr>
            <a:lvl3pPr lvl="2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3pPr>
            <a:lvl4pPr lvl="3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4pPr>
            <a:lvl5pPr lvl="4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5pPr>
            <a:lvl6pPr lvl="5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6pPr>
            <a:lvl7pPr lvl="6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7pPr>
            <a:lvl8pPr lvl="7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8pPr>
            <a:lvl9pPr lvl="8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9pPr>
          </a:lstStyle>
          <a:p/>
        </p:txBody>
      </p:sp>
      <p:sp>
        <p:nvSpPr>
          <p:cNvPr id="286" name="Google Shape;286;p36"/>
          <p:cNvSpPr/>
          <p:nvPr>
            <p:ph idx="2" type="pic"/>
          </p:nvPr>
        </p:nvSpPr>
        <p:spPr>
          <a:xfrm>
            <a:off x="6361100" y="314675"/>
            <a:ext cx="2532600" cy="12972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287" name="Google Shape;287;p36"/>
          <p:cNvSpPr/>
          <p:nvPr>
            <p:ph idx="3" type="pic"/>
          </p:nvPr>
        </p:nvSpPr>
        <p:spPr>
          <a:xfrm>
            <a:off x="6361100" y="1841538"/>
            <a:ext cx="2532600" cy="12972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288" name="Google Shape;288;p36"/>
          <p:cNvSpPr/>
          <p:nvPr>
            <p:ph idx="4" type="pic"/>
          </p:nvPr>
        </p:nvSpPr>
        <p:spPr>
          <a:xfrm>
            <a:off x="6361100" y="3368413"/>
            <a:ext cx="2532600" cy="12972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289" name="Google Shape;289;p36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0" name="Google Shape;290;p36"/>
          <p:cNvSpPr txBox="1"/>
          <p:nvPr>
            <p:ph idx="5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mories">
  <p:cSld name="CUSTOM_21_1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7"/>
          <p:cNvSpPr/>
          <p:nvPr/>
        </p:nvSpPr>
        <p:spPr>
          <a:xfrm>
            <a:off x="2032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" name="Google Shape;293;p37"/>
          <p:cNvSpPr/>
          <p:nvPr/>
        </p:nvSpPr>
        <p:spPr>
          <a:xfrm>
            <a:off x="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37"/>
          <p:cNvSpPr/>
          <p:nvPr/>
        </p:nvSpPr>
        <p:spPr>
          <a:xfrm>
            <a:off x="1016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37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37"/>
          <p:cNvSpPr/>
          <p:nvPr/>
        </p:nvSpPr>
        <p:spPr>
          <a:xfrm>
            <a:off x="2032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" name="Google Shape;297;p37"/>
          <p:cNvSpPr/>
          <p:nvPr/>
        </p:nvSpPr>
        <p:spPr>
          <a:xfrm>
            <a:off x="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p37"/>
          <p:cNvSpPr/>
          <p:nvPr/>
        </p:nvSpPr>
        <p:spPr>
          <a:xfrm>
            <a:off x="1016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37"/>
          <p:cNvSpPr/>
          <p:nvPr/>
        </p:nvSpPr>
        <p:spPr>
          <a:xfrm>
            <a:off x="435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37"/>
          <p:cNvSpPr/>
          <p:nvPr/>
        </p:nvSpPr>
        <p:spPr>
          <a:xfrm>
            <a:off x="2032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37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" name="Google Shape;302;p37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37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37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37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" name="Google Shape;306;p37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" name="Google Shape;307;p37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8" name="Google Shape;308;p37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" name="Google Shape;309;p37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Google Shape;310;p37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Google Shape;311;p37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" name="Google Shape;312;p37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" name="Google Shape;313;p37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37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37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37"/>
          <p:cNvSpPr txBox="1"/>
          <p:nvPr>
            <p:ph type="title"/>
          </p:nvPr>
        </p:nvSpPr>
        <p:spPr>
          <a:xfrm>
            <a:off x="314425" y="314675"/>
            <a:ext cx="77409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1pPr>
            <a:lvl2pPr lvl="1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2pPr>
            <a:lvl3pPr lvl="2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3pPr>
            <a:lvl4pPr lvl="3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4pPr>
            <a:lvl5pPr lvl="4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5pPr>
            <a:lvl6pPr lvl="5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6pPr>
            <a:lvl7pPr lvl="6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7pPr>
            <a:lvl8pPr lvl="7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8pPr>
            <a:lvl9pPr lvl="8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317" name="Google Shape;317;p37"/>
          <p:cNvSpPr/>
          <p:nvPr>
            <p:ph idx="2" type="pic"/>
          </p:nvPr>
        </p:nvSpPr>
        <p:spPr>
          <a:xfrm>
            <a:off x="250400" y="1334825"/>
            <a:ext cx="2532600" cy="12972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318" name="Google Shape;318;p37"/>
          <p:cNvSpPr/>
          <p:nvPr>
            <p:ph idx="3" type="pic"/>
          </p:nvPr>
        </p:nvSpPr>
        <p:spPr>
          <a:xfrm>
            <a:off x="3314000" y="1334825"/>
            <a:ext cx="2532600" cy="12972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319" name="Google Shape;319;p37"/>
          <p:cNvSpPr/>
          <p:nvPr>
            <p:ph idx="4" type="pic"/>
          </p:nvPr>
        </p:nvSpPr>
        <p:spPr>
          <a:xfrm>
            <a:off x="6370250" y="1334825"/>
            <a:ext cx="2532600" cy="12972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320" name="Google Shape;320;p37"/>
          <p:cNvSpPr/>
          <p:nvPr>
            <p:ph idx="5" type="pic"/>
          </p:nvPr>
        </p:nvSpPr>
        <p:spPr>
          <a:xfrm>
            <a:off x="250400" y="3179750"/>
            <a:ext cx="2532600" cy="12972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321" name="Google Shape;321;p37"/>
          <p:cNvSpPr/>
          <p:nvPr>
            <p:ph idx="6" type="pic"/>
          </p:nvPr>
        </p:nvSpPr>
        <p:spPr>
          <a:xfrm>
            <a:off x="3314000" y="3179750"/>
            <a:ext cx="2532600" cy="12972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322" name="Google Shape;322;p37"/>
          <p:cNvSpPr/>
          <p:nvPr>
            <p:ph idx="7" type="pic"/>
          </p:nvPr>
        </p:nvSpPr>
        <p:spPr>
          <a:xfrm>
            <a:off x="6370250" y="3179750"/>
            <a:ext cx="2532600" cy="12972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323" name="Google Shape;323;p37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4" name="Google Shape;324;p37"/>
          <p:cNvSpPr txBox="1"/>
          <p:nvPr>
            <p:ph idx="1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Thoughts">
  <p:cSld name="CUSTOM_21_1_1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8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38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38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9" name="Google Shape;329;p38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" name="Google Shape;330;p38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" name="Google Shape;331;p38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2" name="Google Shape;332;p38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3" name="Google Shape;333;p38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Google Shape;334;p38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38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p38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38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" name="Google Shape;338;p38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38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38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1" name="Google Shape;341;p38"/>
          <p:cNvSpPr/>
          <p:nvPr/>
        </p:nvSpPr>
        <p:spPr>
          <a:xfrm>
            <a:off x="4786275" y="352450"/>
            <a:ext cx="40635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38"/>
          <p:cNvSpPr txBox="1"/>
          <p:nvPr>
            <p:ph idx="1" type="subTitle"/>
          </p:nvPr>
        </p:nvSpPr>
        <p:spPr>
          <a:xfrm>
            <a:off x="314425" y="3213300"/>
            <a:ext cx="39225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43" name="Google Shape;343;p38"/>
          <p:cNvSpPr txBox="1"/>
          <p:nvPr>
            <p:ph type="title"/>
          </p:nvPr>
        </p:nvSpPr>
        <p:spPr>
          <a:xfrm>
            <a:off x="238225" y="3820950"/>
            <a:ext cx="40635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344" name="Google Shape;344;p38"/>
          <p:cNvSpPr txBox="1"/>
          <p:nvPr>
            <p:ph idx="2" type="body"/>
          </p:nvPr>
        </p:nvSpPr>
        <p:spPr>
          <a:xfrm>
            <a:off x="5125900" y="591475"/>
            <a:ext cx="3312000" cy="9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rmAutofit/>
          </a:bodyPr>
          <a:lstStyle>
            <a:lvl1pPr indent="-279400" lvl="0" marL="45720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345" name="Google Shape;345;p38"/>
          <p:cNvSpPr txBox="1"/>
          <p:nvPr>
            <p:ph idx="3" type="body"/>
          </p:nvPr>
        </p:nvSpPr>
        <p:spPr>
          <a:xfrm>
            <a:off x="5125900" y="1847075"/>
            <a:ext cx="3312000" cy="9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346" name="Google Shape;346;p38"/>
          <p:cNvSpPr txBox="1"/>
          <p:nvPr>
            <p:ph idx="4" type="body"/>
          </p:nvPr>
        </p:nvSpPr>
        <p:spPr>
          <a:xfrm>
            <a:off x="5125900" y="3097650"/>
            <a:ext cx="3312000" cy="9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347" name="Google Shape;347;p38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8" name="Google Shape;348;p38"/>
          <p:cNvSpPr txBox="1"/>
          <p:nvPr>
            <p:ph idx="5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CUSTOM_21_1_1_1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9"/>
          <p:cNvSpPr/>
          <p:nvPr/>
        </p:nvSpPr>
        <p:spPr>
          <a:xfrm>
            <a:off x="2032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1" name="Google Shape;351;p39"/>
          <p:cNvSpPr/>
          <p:nvPr/>
        </p:nvSpPr>
        <p:spPr>
          <a:xfrm>
            <a:off x="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39"/>
          <p:cNvSpPr/>
          <p:nvPr/>
        </p:nvSpPr>
        <p:spPr>
          <a:xfrm>
            <a:off x="1016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39"/>
          <p:cNvSpPr/>
          <p:nvPr/>
        </p:nvSpPr>
        <p:spPr>
          <a:xfrm>
            <a:off x="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39"/>
          <p:cNvSpPr/>
          <p:nvPr/>
        </p:nvSpPr>
        <p:spPr>
          <a:xfrm>
            <a:off x="2032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5" name="Google Shape;355;p39"/>
          <p:cNvSpPr/>
          <p:nvPr/>
        </p:nvSpPr>
        <p:spPr>
          <a:xfrm>
            <a:off x="435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6" name="Google Shape;356;p39"/>
          <p:cNvSpPr/>
          <p:nvPr/>
        </p:nvSpPr>
        <p:spPr>
          <a:xfrm>
            <a:off x="2032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7" name="Google Shape;357;p39"/>
          <p:cNvSpPr/>
          <p:nvPr/>
        </p:nvSpPr>
        <p:spPr>
          <a:xfrm>
            <a:off x="1016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39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39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39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" name="Google Shape;361;p39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39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3" name="Google Shape;363;p39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" name="Google Shape;364;p39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5" name="Google Shape;365;p39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6" name="Google Shape;366;p39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7" name="Google Shape;367;p39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8" name="Google Shape;368;p39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" name="Google Shape;369;p39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Google Shape;370;p39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1" name="Google Shape;371;p39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39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39"/>
          <p:cNvSpPr/>
          <p:nvPr>
            <p:ph idx="2" type="pic"/>
          </p:nvPr>
        </p:nvSpPr>
        <p:spPr>
          <a:xfrm>
            <a:off x="1020450" y="1016000"/>
            <a:ext cx="3043800" cy="3048000"/>
          </a:xfrm>
          <a:prstGeom prst="rect">
            <a:avLst/>
          </a:prstGeom>
          <a:noFill/>
          <a:ln>
            <a:noFill/>
          </a:ln>
        </p:spPr>
      </p:sp>
      <p:sp>
        <p:nvSpPr>
          <p:cNvPr id="374" name="Google Shape;374;p39"/>
          <p:cNvSpPr txBox="1"/>
          <p:nvPr>
            <p:ph type="title"/>
          </p:nvPr>
        </p:nvSpPr>
        <p:spPr>
          <a:xfrm>
            <a:off x="4064000" y="1007950"/>
            <a:ext cx="41880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HEADER_1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/>
          <p:nvPr>
            <p:ph type="title"/>
          </p:nvPr>
        </p:nvSpPr>
        <p:spPr>
          <a:xfrm>
            <a:off x="250503" y="801575"/>
            <a:ext cx="86433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7" name="Google Shape;17;p22"/>
          <p:cNvSpPr txBox="1"/>
          <p:nvPr>
            <p:ph idx="1" type="subTitle"/>
          </p:nvPr>
        </p:nvSpPr>
        <p:spPr>
          <a:xfrm>
            <a:off x="1377400" y="2116150"/>
            <a:ext cx="6389400" cy="15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SECTION_HEADER_1_1">
    <p:bg>
      <p:bgPr>
        <a:solidFill>
          <a:schemeClr val="lt1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0"/>
          <p:cNvSpPr txBox="1"/>
          <p:nvPr>
            <p:ph type="title"/>
          </p:nvPr>
        </p:nvSpPr>
        <p:spPr>
          <a:xfrm>
            <a:off x="250503" y="725375"/>
            <a:ext cx="86433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377" name="Google Shape;377;p40"/>
          <p:cNvSpPr txBox="1"/>
          <p:nvPr>
            <p:ph idx="1" type="subTitle"/>
          </p:nvPr>
        </p:nvSpPr>
        <p:spPr>
          <a:xfrm>
            <a:off x="1377400" y="2039975"/>
            <a:ext cx="6389400" cy="15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21_1_1_1_1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1"/>
          <p:cNvSpPr/>
          <p:nvPr/>
        </p:nvSpPr>
        <p:spPr>
          <a:xfrm>
            <a:off x="2032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" name="Google Shape;380;p41"/>
          <p:cNvSpPr/>
          <p:nvPr/>
        </p:nvSpPr>
        <p:spPr>
          <a:xfrm>
            <a:off x="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1" name="Google Shape;381;p41"/>
          <p:cNvSpPr/>
          <p:nvPr/>
        </p:nvSpPr>
        <p:spPr>
          <a:xfrm>
            <a:off x="1016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2" name="Google Shape;382;p41"/>
          <p:cNvSpPr/>
          <p:nvPr/>
        </p:nvSpPr>
        <p:spPr>
          <a:xfrm>
            <a:off x="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3" name="Google Shape;383;p41"/>
          <p:cNvSpPr/>
          <p:nvPr/>
        </p:nvSpPr>
        <p:spPr>
          <a:xfrm>
            <a:off x="2032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" name="Google Shape;384;p41"/>
          <p:cNvSpPr/>
          <p:nvPr/>
        </p:nvSpPr>
        <p:spPr>
          <a:xfrm>
            <a:off x="435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5" name="Google Shape;385;p41"/>
          <p:cNvSpPr/>
          <p:nvPr/>
        </p:nvSpPr>
        <p:spPr>
          <a:xfrm>
            <a:off x="2032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6" name="Google Shape;386;p41"/>
          <p:cNvSpPr/>
          <p:nvPr/>
        </p:nvSpPr>
        <p:spPr>
          <a:xfrm>
            <a:off x="1016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7" name="Google Shape;387;p41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8" name="Google Shape;388;p41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41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0" name="Google Shape;390;p41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1" name="Google Shape;391;p41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41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41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41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5" name="Google Shape;395;p41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6" name="Google Shape;396;p41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" name="Google Shape;397;p41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8" name="Google Shape;398;p41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p41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0" name="Google Shape;400;p41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1" name="Google Shape;401;p41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41"/>
          <p:cNvSpPr txBox="1"/>
          <p:nvPr>
            <p:ph type="title"/>
          </p:nvPr>
        </p:nvSpPr>
        <p:spPr>
          <a:xfrm>
            <a:off x="969950" y="1084150"/>
            <a:ext cx="7204200" cy="29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CUSTOM_13_1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2"/>
          <p:cNvSpPr/>
          <p:nvPr/>
        </p:nvSpPr>
        <p:spPr>
          <a:xfrm>
            <a:off x="4728675" y="544175"/>
            <a:ext cx="3732900" cy="4052700"/>
          </a:xfrm>
          <a:prstGeom prst="roundRect">
            <a:avLst>
              <a:gd fmla="val 262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42"/>
          <p:cNvSpPr txBox="1"/>
          <p:nvPr>
            <p:ph type="title"/>
          </p:nvPr>
        </p:nvSpPr>
        <p:spPr>
          <a:xfrm>
            <a:off x="243925" y="3881325"/>
            <a:ext cx="44847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406" name="Google Shape;406;p42"/>
          <p:cNvSpPr txBox="1"/>
          <p:nvPr>
            <p:ph idx="12" type="sldNum"/>
          </p:nvPr>
        </p:nvSpPr>
        <p:spPr>
          <a:xfrm>
            <a:off x="8653375" y="4829350"/>
            <a:ext cx="4905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7" name="Google Shape;407;p42"/>
          <p:cNvSpPr txBox="1"/>
          <p:nvPr>
            <p:ph idx="1" type="body"/>
          </p:nvPr>
        </p:nvSpPr>
        <p:spPr>
          <a:xfrm>
            <a:off x="5352125" y="1034150"/>
            <a:ext cx="2500200" cy="306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317500" lvl="0" marL="45720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317500" lvl="1" marL="91440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317500" lvl="2" marL="137160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317500" lvl="3" marL="182880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317500" lvl="4" marL="228600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317500" lvl="5" marL="274320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317500" lvl="6" marL="320040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317500" lvl="7" marL="365760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317500" lvl="8" marL="411480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23_2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3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0" name="Google Shape;410;p43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1" name="Google Shape;411;p43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2" name="Google Shape;412;p43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3" name="Google Shape;413;p43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4" name="Google Shape;414;p43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5" name="Google Shape;415;p43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6" name="Google Shape;416;p43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7" name="Google Shape;417;p43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8" name="Google Shape;418;p43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9" name="Google Shape;419;p43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0" name="Google Shape;420;p43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1" name="Google Shape;421;p43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2" name="Google Shape;422;p43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3" name="Google Shape;423;p43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4" name="Google Shape;424;p43"/>
          <p:cNvSpPr/>
          <p:nvPr/>
        </p:nvSpPr>
        <p:spPr>
          <a:xfrm>
            <a:off x="2712475" y="376050"/>
            <a:ext cx="29208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5" name="Google Shape;425;p43"/>
          <p:cNvSpPr txBox="1"/>
          <p:nvPr>
            <p:ph type="title"/>
          </p:nvPr>
        </p:nvSpPr>
        <p:spPr>
          <a:xfrm>
            <a:off x="125700" y="376050"/>
            <a:ext cx="2516400" cy="15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2pPr>
            <a:lvl3pPr lvl="2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3pPr>
            <a:lvl4pPr lvl="3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4pPr>
            <a:lvl5pPr lvl="4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5pPr>
            <a:lvl6pPr lvl="5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6pPr>
            <a:lvl7pPr lvl="6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7pPr>
            <a:lvl8pPr lvl="7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8pPr>
            <a:lvl9pPr lvl="8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26" name="Google Shape;426;p43"/>
          <p:cNvSpPr txBox="1"/>
          <p:nvPr>
            <p:ph idx="1" type="body"/>
          </p:nvPr>
        </p:nvSpPr>
        <p:spPr>
          <a:xfrm>
            <a:off x="3105200" y="612450"/>
            <a:ext cx="2173800" cy="38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427" name="Google Shape;427;p43"/>
          <p:cNvSpPr/>
          <p:nvPr/>
        </p:nvSpPr>
        <p:spPr>
          <a:xfrm>
            <a:off x="5928825" y="376050"/>
            <a:ext cx="29208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8" name="Google Shape;428;p43"/>
          <p:cNvSpPr txBox="1"/>
          <p:nvPr>
            <p:ph idx="2" type="body"/>
          </p:nvPr>
        </p:nvSpPr>
        <p:spPr>
          <a:xfrm>
            <a:off x="6321550" y="612450"/>
            <a:ext cx="2173800" cy="38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SECTION_HEADER_1_2">
    <p:bg>
      <p:bgPr>
        <a:solidFill>
          <a:schemeClr val="lt1"/>
        </a:solidFill>
      </p:bgPr>
    </p:bg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4"/>
          <p:cNvSpPr txBox="1"/>
          <p:nvPr>
            <p:ph type="title"/>
          </p:nvPr>
        </p:nvSpPr>
        <p:spPr>
          <a:xfrm>
            <a:off x="250500" y="1338900"/>
            <a:ext cx="8643300" cy="24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CUSTOM_23_2_1_1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5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3" name="Google Shape;433;p45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4" name="Google Shape;434;p45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5" name="Google Shape;435;p45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6" name="Google Shape;436;p45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7" name="Google Shape;437;p45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8" name="Google Shape;438;p45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9" name="Google Shape;439;p45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0" name="Google Shape;440;p45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1" name="Google Shape;441;p45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2" name="Google Shape;442;p45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3" name="Google Shape;443;p45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4" name="Google Shape;444;p45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5" name="Google Shape;445;p45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6" name="Google Shape;446;p45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7" name="Google Shape;447;p45"/>
          <p:cNvSpPr/>
          <p:nvPr/>
        </p:nvSpPr>
        <p:spPr>
          <a:xfrm>
            <a:off x="2712475" y="376050"/>
            <a:ext cx="61371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8" name="Google Shape;448;p45"/>
          <p:cNvSpPr txBox="1"/>
          <p:nvPr>
            <p:ph type="title"/>
          </p:nvPr>
        </p:nvSpPr>
        <p:spPr>
          <a:xfrm>
            <a:off x="125700" y="376050"/>
            <a:ext cx="2516400" cy="15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2pPr>
            <a:lvl3pPr lvl="2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3pPr>
            <a:lvl4pPr lvl="3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4pPr>
            <a:lvl5pPr lvl="4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5pPr>
            <a:lvl6pPr lvl="5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6pPr>
            <a:lvl7pPr lvl="6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7pPr>
            <a:lvl8pPr lvl="7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8pPr>
            <a:lvl9pPr lvl="8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49" name="Google Shape;449;p45"/>
          <p:cNvSpPr txBox="1"/>
          <p:nvPr>
            <p:ph idx="1" type="body"/>
          </p:nvPr>
        </p:nvSpPr>
        <p:spPr>
          <a:xfrm>
            <a:off x="3105200" y="1718575"/>
            <a:ext cx="5447700" cy="25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450" name="Google Shape;450;p45"/>
          <p:cNvSpPr txBox="1"/>
          <p:nvPr>
            <p:ph idx="2" type="subTitle"/>
          </p:nvPr>
        </p:nvSpPr>
        <p:spPr>
          <a:xfrm>
            <a:off x="3017300" y="603250"/>
            <a:ext cx="5643300" cy="7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SECTION_HEADER_1_2_1">
    <p:bg>
      <p:bgPr>
        <a:solidFill>
          <a:schemeClr val="lt1"/>
        </a:solidFill>
      </p:bgPr>
    </p:bg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6"/>
          <p:cNvSpPr txBox="1"/>
          <p:nvPr>
            <p:ph type="title"/>
          </p:nvPr>
        </p:nvSpPr>
        <p:spPr>
          <a:xfrm>
            <a:off x="1047400" y="1338900"/>
            <a:ext cx="7049100" cy="24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IBM Plex Mono"/>
              <a:buNone/>
              <a:defRPr>
                <a:solidFill>
                  <a:schemeClr val="accent4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IBM Plex Mono"/>
              <a:buNone/>
              <a:defRPr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IBM Plex Mono"/>
              <a:buNone/>
              <a:defRPr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IBM Plex Mono"/>
              <a:buNone/>
              <a:defRPr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IBM Plex Mono"/>
              <a:buNone/>
              <a:defRPr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IBM Plex Mono"/>
              <a:buNone/>
              <a:defRPr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IBM Plex Mono"/>
              <a:buNone/>
              <a:defRPr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IBM Plex Mono"/>
              <a:buNone/>
              <a:defRPr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IBM Plex Mono"/>
              <a:buNone/>
              <a:defRPr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_23_2_1_1_1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7"/>
          <p:cNvSpPr txBox="1"/>
          <p:nvPr>
            <p:ph idx="1" type="body"/>
          </p:nvPr>
        </p:nvSpPr>
        <p:spPr>
          <a:xfrm>
            <a:off x="251400" y="125600"/>
            <a:ext cx="14685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SECTION_HEADER_1_2_2">
    <p:bg>
      <p:bgPr>
        <a:solidFill>
          <a:schemeClr val="lt1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8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" name="Google Shape;457;p48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8" name="Google Shape;458;p48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9" name="Google Shape;459;p48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0" name="Google Shape;460;p48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1" name="Google Shape;461;p48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2" name="Google Shape;462;p48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3" name="Google Shape;463;p48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4" name="Google Shape;464;p48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5" name="Google Shape;465;p48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6" name="Google Shape;466;p48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7" name="Google Shape;467;p48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8" name="Google Shape;468;p48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9" name="Google Shape;469;p48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0" name="Google Shape;470;p48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1" name="Google Shape;471;p48"/>
          <p:cNvSpPr txBox="1"/>
          <p:nvPr>
            <p:ph type="title"/>
          </p:nvPr>
        </p:nvSpPr>
        <p:spPr>
          <a:xfrm>
            <a:off x="125700" y="299850"/>
            <a:ext cx="2516400" cy="15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2pPr>
            <a:lvl3pPr lvl="2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3pPr>
            <a:lvl4pPr lvl="3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4pPr>
            <a:lvl5pPr lvl="4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5pPr>
            <a:lvl6pPr lvl="5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6pPr>
            <a:lvl7pPr lvl="6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7pPr>
            <a:lvl8pPr lvl="7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8pPr>
            <a:lvl9pPr lvl="8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72" name="Google Shape;472;p48"/>
          <p:cNvSpPr/>
          <p:nvPr/>
        </p:nvSpPr>
        <p:spPr>
          <a:xfrm>
            <a:off x="5928825" y="376050"/>
            <a:ext cx="29208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3" name="Google Shape;473;p48"/>
          <p:cNvSpPr txBox="1"/>
          <p:nvPr>
            <p:ph idx="1" type="body"/>
          </p:nvPr>
        </p:nvSpPr>
        <p:spPr>
          <a:xfrm>
            <a:off x="6321550" y="612450"/>
            <a:ext cx="2173800" cy="3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rm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14_1"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5" name="Google Shape;475;p49"/>
          <p:cNvCxnSpPr/>
          <p:nvPr/>
        </p:nvCxnSpPr>
        <p:spPr>
          <a:xfrm rot="10800000">
            <a:off x="-3050" y="1664200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6" name="Google Shape;476;p49"/>
          <p:cNvSpPr/>
          <p:nvPr/>
        </p:nvSpPr>
        <p:spPr>
          <a:xfrm flipH="1">
            <a:off x="801804" y="1244700"/>
            <a:ext cx="42321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77" name="Google Shape;477;p49"/>
          <p:cNvCxnSpPr/>
          <p:nvPr/>
        </p:nvCxnSpPr>
        <p:spPr>
          <a:xfrm rot="10800000">
            <a:off x="-2925" y="2295250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8" name="Google Shape;478;p49"/>
          <p:cNvSpPr/>
          <p:nvPr/>
        </p:nvSpPr>
        <p:spPr>
          <a:xfrm flipH="1">
            <a:off x="801874" y="1875750"/>
            <a:ext cx="42321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79" name="Google Shape;479;p49"/>
          <p:cNvCxnSpPr/>
          <p:nvPr/>
        </p:nvCxnSpPr>
        <p:spPr>
          <a:xfrm rot="10800000">
            <a:off x="-2925" y="2926529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0" name="Google Shape;480;p49"/>
          <p:cNvSpPr/>
          <p:nvPr/>
        </p:nvSpPr>
        <p:spPr>
          <a:xfrm flipH="1">
            <a:off x="801874" y="2507025"/>
            <a:ext cx="42321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81" name="Google Shape;481;p49"/>
          <p:cNvCxnSpPr/>
          <p:nvPr/>
        </p:nvCxnSpPr>
        <p:spPr>
          <a:xfrm rot="10800000">
            <a:off x="-2925" y="3564875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2" name="Google Shape;482;p49"/>
          <p:cNvSpPr/>
          <p:nvPr/>
        </p:nvSpPr>
        <p:spPr>
          <a:xfrm flipH="1">
            <a:off x="801874" y="3145375"/>
            <a:ext cx="42321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83" name="Google Shape;483;p49"/>
          <p:cNvCxnSpPr/>
          <p:nvPr/>
        </p:nvCxnSpPr>
        <p:spPr>
          <a:xfrm rot="10800000">
            <a:off x="-3050" y="4199402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4" name="Google Shape;484;p49"/>
          <p:cNvSpPr/>
          <p:nvPr/>
        </p:nvSpPr>
        <p:spPr>
          <a:xfrm flipH="1">
            <a:off x="801729" y="3779900"/>
            <a:ext cx="42321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5" name="Google Shape;485;p49"/>
          <p:cNvSpPr txBox="1"/>
          <p:nvPr>
            <p:ph idx="1" type="subTitle"/>
          </p:nvPr>
        </p:nvSpPr>
        <p:spPr>
          <a:xfrm>
            <a:off x="802850" y="1245725"/>
            <a:ext cx="42321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6" name="Google Shape;486;p49"/>
          <p:cNvSpPr txBox="1"/>
          <p:nvPr>
            <p:ph idx="2" type="subTitle"/>
          </p:nvPr>
        </p:nvSpPr>
        <p:spPr>
          <a:xfrm>
            <a:off x="801725" y="1875875"/>
            <a:ext cx="42321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7" name="Google Shape;487;p49"/>
          <p:cNvSpPr txBox="1"/>
          <p:nvPr>
            <p:ph idx="3" type="subTitle"/>
          </p:nvPr>
        </p:nvSpPr>
        <p:spPr>
          <a:xfrm>
            <a:off x="801725" y="2510050"/>
            <a:ext cx="42321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8" name="Google Shape;488;p49"/>
          <p:cNvSpPr txBox="1"/>
          <p:nvPr>
            <p:ph idx="4" type="subTitle"/>
          </p:nvPr>
        </p:nvSpPr>
        <p:spPr>
          <a:xfrm>
            <a:off x="802850" y="3145025"/>
            <a:ext cx="42321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9" name="Google Shape;489;p49"/>
          <p:cNvSpPr txBox="1"/>
          <p:nvPr>
            <p:ph idx="5" type="subTitle"/>
          </p:nvPr>
        </p:nvSpPr>
        <p:spPr>
          <a:xfrm>
            <a:off x="802850" y="3780700"/>
            <a:ext cx="42321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0" name="Google Shape;490;p49"/>
          <p:cNvSpPr txBox="1"/>
          <p:nvPr>
            <p:ph type="title"/>
          </p:nvPr>
        </p:nvSpPr>
        <p:spPr>
          <a:xfrm>
            <a:off x="251400" y="180775"/>
            <a:ext cx="86859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1pPr>
            <a:lvl2pPr lvl="1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2pPr>
            <a:lvl3pPr lvl="2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3pPr>
            <a:lvl4pPr lvl="3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4pPr>
            <a:lvl5pPr lvl="4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5pPr>
            <a:lvl6pPr lvl="5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6pPr>
            <a:lvl7pPr lvl="6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7pPr>
            <a:lvl8pPr lvl="7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8pPr>
            <a:lvl9pPr lvl="8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9pPr>
          </a:lstStyle>
          <a:p/>
        </p:txBody>
      </p:sp>
      <p:cxnSp>
        <p:nvCxnSpPr>
          <p:cNvPr id="491" name="Google Shape;491;p49"/>
          <p:cNvCxnSpPr/>
          <p:nvPr/>
        </p:nvCxnSpPr>
        <p:spPr>
          <a:xfrm rot="10800000">
            <a:off x="-3050" y="4833927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2" name="Google Shape;492;p49"/>
          <p:cNvSpPr/>
          <p:nvPr/>
        </p:nvSpPr>
        <p:spPr>
          <a:xfrm flipH="1">
            <a:off x="801729" y="4414425"/>
            <a:ext cx="42321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3" name="Google Shape;493;p49"/>
          <p:cNvSpPr txBox="1"/>
          <p:nvPr>
            <p:ph idx="6" type="subTitle"/>
          </p:nvPr>
        </p:nvSpPr>
        <p:spPr>
          <a:xfrm>
            <a:off x="802850" y="4415225"/>
            <a:ext cx="42321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cipe Overview">
  <p:cSld name="CUSTOM_17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3"/>
          <p:cNvSpPr/>
          <p:nvPr>
            <p:ph idx="2" type="pic"/>
          </p:nvPr>
        </p:nvSpPr>
        <p:spPr>
          <a:xfrm>
            <a:off x="5925600" y="0"/>
            <a:ext cx="3218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23"/>
          <p:cNvSpPr txBox="1"/>
          <p:nvPr>
            <p:ph idx="1" type="body"/>
          </p:nvPr>
        </p:nvSpPr>
        <p:spPr>
          <a:xfrm>
            <a:off x="390625" y="306925"/>
            <a:ext cx="3125400" cy="16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317500" lvl="0" marL="45720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317500" lvl="1" marL="91440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317500" lvl="2" marL="137160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317500" lvl="3" marL="182880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317500" lvl="4" marL="228600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317500" lvl="5" marL="274320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317500" lvl="6" marL="320040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317500" lvl="7" marL="365760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317500" lvl="8" marL="411480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1" name="Google Shape;21;p23"/>
          <p:cNvSpPr txBox="1"/>
          <p:nvPr>
            <p:ph idx="3" type="subTitle"/>
          </p:nvPr>
        </p:nvSpPr>
        <p:spPr>
          <a:xfrm>
            <a:off x="313425" y="3137100"/>
            <a:ext cx="50733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None/>
              <a:defRPr sz="4000"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>
                <a:solidFill>
                  <a:schemeClr val="accent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>
                <a:solidFill>
                  <a:schemeClr val="accent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>
                <a:solidFill>
                  <a:schemeClr val="accent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>
                <a:solidFill>
                  <a:schemeClr val="accent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>
                <a:solidFill>
                  <a:schemeClr val="accent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>
                <a:solidFill>
                  <a:schemeClr val="accent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>
                <a:solidFill>
                  <a:schemeClr val="accent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22" name="Google Shape;22;p23"/>
          <p:cNvSpPr txBox="1"/>
          <p:nvPr>
            <p:ph type="title"/>
          </p:nvPr>
        </p:nvSpPr>
        <p:spPr>
          <a:xfrm>
            <a:off x="313425" y="3982300"/>
            <a:ext cx="44847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17_1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0"/>
          <p:cNvSpPr/>
          <p:nvPr>
            <p:ph idx="2" type="pic"/>
          </p:nvPr>
        </p:nvSpPr>
        <p:spPr>
          <a:xfrm>
            <a:off x="5925600" y="0"/>
            <a:ext cx="3218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96" name="Google Shape;496;p50"/>
          <p:cNvSpPr txBox="1"/>
          <p:nvPr>
            <p:ph idx="1" type="body"/>
          </p:nvPr>
        </p:nvSpPr>
        <p:spPr>
          <a:xfrm>
            <a:off x="390625" y="306925"/>
            <a:ext cx="3125400" cy="16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317500" lvl="0" marL="45720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317500" lvl="1" marL="91440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317500" lvl="2" marL="137160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317500" lvl="3" marL="182880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317500" lvl="4" marL="228600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317500" lvl="5" marL="274320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317500" lvl="6" marL="320040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317500" lvl="7" marL="365760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317500" lvl="8" marL="411480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497" name="Google Shape;497;p50"/>
          <p:cNvSpPr txBox="1"/>
          <p:nvPr>
            <p:ph type="title"/>
          </p:nvPr>
        </p:nvSpPr>
        <p:spPr>
          <a:xfrm>
            <a:off x="274550" y="3283900"/>
            <a:ext cx="5430900" cy="16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23_2_1_2"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1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0" name="Google Shape;500;p51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1" name="Google Shape;501;p51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2" name="Google Shape;502;p51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3" name="Google Shape;503;p51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4" name="Google Shape;504;p51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5" name="Google Shape;505;p51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6" name="Google Shape;506;p51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7" name="Google Shape;507;p51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" name="Google Shape;508;p51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9" name="Google Shape;509;p51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0" name="Google Shape;510;p51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1" name="Google Shape;511;p51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2" name="Google Shape;512;p51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3" name="Google Shape;513;p51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4" name="Google Shape;514;p51"/>
          <p:cNvSpPr/>
          <p:nvPr/>
        </p:nvSpPr>
        <p:spPr>
          <a:xfrm>
            <a:off x="2712475" y="376050"/>
            <a:ext cx="29208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5" name="Google Shape;515;p51"/>
          <p:cNvSpPr txBox="1"/>
          <p:nvPr>
            <p:ph idx="1" type="body"/>
          </p:nvPr>
        </p:nvSpPr>
        <p:spPr>
          <a:xfrm>
            <a:off x="3105200" y="1718575"/>
            <a:ext cx="2173800" cy="25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516" name="Google Shape;516;p51"/>
          <p:cNvSpPr txBox="1"/>
          <p:nvPr>
            <p:ph idx="2" type="subTitle"/>
          </p:nvPr>
        </p:nvSpPr>
        <p:spPr>
          <a:xfrm>
            <a:off x="3017300" y="603250"/>
            <a:ext cx="22617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517" name="Google Shape;517;p51"/>
          <p:cNvSpPr/>
          <p:nvPr/>
        </p:nvSpPr>
        <p:spPr>
          <a:xfrm>
            <a:off x="5928825" y="376050"/>
            <a:ext cx="29208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8" name="Google Shape;518;p51"/>
          <p:cNvSpPr txBox="1"/>
          <p:nvPr>
            <p:ph idx="3" type="body"/>
          </p:nvPr>
        </p:nvSpPr>
        <p:spPr>
          <a:xfrm>
            <a:off x="6321550" y="1718575"/>
            <a:ext cx="2173800" cy="25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519" name="Google Shape;519;p51"/>
          <p:cNvSpPr txBox="1"/>
          <p:nvPr>
            <p:ph idx="4" type="subTitle"/>
          </p:nvPr>
        </p:nvSpPr>
        <p:spPr>
          <a:xfrm>
            <a:off x="6233650" y="603250"/>
            <a:ext cx="22617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520" name="Google Shape;520;p51"/>
          <p:cNvSpPr txBox="1"/>
          <p:nvPr>
            <p:ph type="title"/>
          </p:nvPr>
        </p:nvSpPr>
        <p:spPr>
          <a:xfrm>
            <a:off x="125700" y="299850"/>
            <a:ext cx="2516400" cy="15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2pPr>
            <a:lvl3pPr lvl="2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3pPr>
            <a:lvl4pPr lvl="3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4pPr>
            <a:lvl5pPr lvl="4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5pPr>
            <a:lvl6pPr lvl="5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6pPr>
            <a:lvl7pPr lvl="6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7pPr>
            <a:lvl8pPr lvl="7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8pPr>
            <a:lvl9pPr lvl="8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0_1"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2"/>
          <p:cNvSpPr/>
          <p:nvPr/>
        </p:nvSpPr>
        <p:spPr>
          <a:xfrm>
            <a:off x="1016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3" name="Google Shape;523;p52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4" name="Google Shape;524;p52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5" name="Google Shape;525;p52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6" name="Google Shape;526;p52"/>
          <p:cNvSpPr/>
          <p:nvPr/>
        </p:nvSpPr>
        <p:spPr>
          <a:xfrm>
            <a:off x="6074103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7" name="Google Shape;527;p52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8" name="Google Shape;528;p52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9" name="Google Shape;529;p52"/>
          <p:cNvSpPr/>
          <p:nvPr/>
        </p:nvSpPr>
        <p:spPr>
          <a:xfrm>
            <a:off x="7090103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0" name="Google Shape;530;p52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1" name="Google Shape;531;p52"/>
          <p:cNvSpPr/>
          <p:nvPr/>
        </p:nvSpPr>
        <p:spPr>
          <a:xfrm>
            <a:off x="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2" name="Google Shape;532;p52"/>
          <p:cNvSpPr/>
          <p:nvPr/>
        </p:nvSpPr>
        <p:spPr>
          <a:xfrm>
            <a:off x="2032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3" name="Google Shape;533;p52"/>
          <p:cNvSpPr/>
          <p:nvPr/>
        </p:nvSpPr>
        <p:spPr>
          <a:xfrm>
            <a:off x="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4" name="Google Shape;534;p52"/>
          <p:cNvSpPr/>
          <p:nvPr/>
        </p:nvSpPr>
        <p:spPr>
          <a:xfrm>
            <a:off x="2032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5" name="Google Shape;535;p52"/>
          <p:cNvSpPr/>
          <p:nvPr/>
        </p:nvSpPr>
        <p:spPr>
          <a:xfrm>
            <a:off x="1016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6" name="Google Shape;536;p52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7" name="Google Shape;537;p52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8" name="Google Shape;538;p52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9" name="Google Shape;539;p52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0" name="Google Shape;540;p52"/>
          <p:cNvSpPr/>
          <p:nvPr/>
        </p:nvSpPr>
        <p:spPr>
          <a:xfrm>
            <a:off x="3261340" y="296425"/>
            <a:ext cx="2621400" cy="33642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1" name="Google Shape;541;p52"/>
          <p:cNvSpPr/>
          <p:nvPr/>
        </p:nvSpPr>
        <p:spPr>
          <a:xfrm>
            <a:off x="6096000" y="296425"/>
            <a:ext cx="2621400" cy="33642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2" name="Google Shape;542;p52"/>
          <p:cNvSpPr/>
          <p:nvPr/>
        </p:nvSpPr>
        <p:spPr>
          <a:xfrm>
            <a:off x="426698" y="296425"/>
            <a:ext cx="2621400" cy="33642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3" name="Google Shape;543;p52"/>
          <p:cNvSpPr txBox="1"/>
          <p:nvPr>
            <p:ph idx="1" type="body"/>
          </p:nvPr>
        </p:nvSpPr>
        <p:spPr>
          <a:xfrm>
            <a:off x="632900" y="1708100"/>
            <a:ext cx="2173800" cy="16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rm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544" name="Google Shape;544;p52"/>
          <p:cNvSpPr txBox="1"/>
          <p:nvPr>
            <p:ph idx="2" type="body"/>
          </p:nvPr>
        </p:nvSpPr>
        <p:spPr>
          <a:xfrm>
            <a:off x="3474200" y="1708100"/>
            <a:ext cx="2173800" cy="16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545" name="Google Shape;545;p52"/>
          <p:cNvSpPr txBox="1"/>
          <p:nvPr>
            <p:ph idx="3" type="body"/>
          </p:nvPr>
        </p:nvSpPr>
        <p:spPr>
          <a:xfrm>
            <a:off x="6315500" y="1708100"/>
            <a:ext cx="2173800" cy="16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546" name="Google Shape;546;p52"/>
          <p:cNvSpPr txBox="1"/>
          <p:nvPr>
            <p:ph type="title"/>
          </p:nvPr>
        </p:nvSpPr>
        <p:spPr>
          <a:xfrm>
            <a:off x="314425" y="3904925"/>
            <a:ext cx="7600800" cy="11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547" name="Google Shape;547;p52"/>
          <p:cNvSpPr txBox="1"/>
          <p:nvPr>
            <p:ph idx="4" type="subTitle"/>
          </p:nvPr>
        </p:nvSpPr>
        <p:spPr>
          <a:xfrm>
            <a:off x="606550" y="395850"/>
            <a:ext cx="22617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548" name="Google Shape;548;p52"/>
          <p:cNvSpPr txBox="1"/>
          <p:nvPr>
            <p:ph idx="5" type="subTitle"/>
          </p:nvPr>
        </p:nvSpPr>
        <p:spPr>
          <a:xfrm>
            <a:off x="3441200" y="395850"/>
            <a:ext cx="22617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549" name="Google Shape;549;p52"/>
          <p:cNvSpPr txBox="1"/>
          <p:nvPr>
            <p:ph idx="6" type="subTitle"/>
          </p:nvPr>
        </p:nvSpPr>
        <p:spPr>
          <a:xfrm>
            <a:off x="6275850" y="395850"/>
            <a:ext cx="22617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20_1_1"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3"/>
          <p:cNvSpPr/>
          <p:nvPr/>
        </p:nvSpPr>
        <p:spPr>
          <a:xfrm>
            <a:off x="1016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2" name="Google Shape;552;p53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3" name="Google Shape;553;p53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4" name="Google Shape;554;p53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5" name="Google Shape;555;p53"/>
          <p:cNvSpPr/>
          <p:nvPr/>
        </p:nvSpPr>
        <p:spPr>
          <a:xfrm>
            <a:off x="6074103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6" name="Google Shape;556;p53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7" name="Google Shape;557;p53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8" name="Google Shape;558;p53"/>
          <p:cNvSpPr/>
          <p:nvPr/>
        </p:nvSpPr>
        <p:spPr>
          <a:xfrm>
            <a:off x="7090103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9" name="Google Shape;559;p53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0" name="Google Shape;560;p53"/>
          <p:cNvSpPr/>
          <p:nvPr/>
        </p:nvSpPr>
        <p:spPr>
          <a:xfrm>
            <a:off x="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1" name="Google Shape;561;p53"/>
          <p:cNvSpPr/>
          <p:nvPr/>
        </p:nvSpPr>
        <p:spPr>
          <a:xfrm>
            <a:off x="2032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2" name="Google Shape;562;p53"/>
          <p:cNvSpPr/>
          <p:nvPr/>
        </p:nvSpPr>
        <p:spPr>
          <a:xfrm>
            <a:off x="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3" name="Google Shape;563;p53"/>
          <p:cNvSpPr/>
          <p:nvPr/>
        </p:nvSpPr>
        <p:spPr>
          <a:xfrm>
            <a:off x="2032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4" name="Google Shape;564;p53"/>
          <p:cNvSpPr/>
          <p:nvPr/>
        </p:nvSpPr>
        <p:spPr>
          <a:xfrm>
            <a:off x="1016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5" name="Google Shape;565;p53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6" name="Google Shape;566;p53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7" name="Google Shape;567;p53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8" name="Google Shape;568;p53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9" name="Google Shape;569;p53"/>
          <p:cNvSpPr/>
          <p:nvPr/>
        </p:nvSpPr>
        <p:spPr>
          <a:xfrm>
            <a:off x="246850" y="296425"/>
            <a:ext cx="1961100" cy="33642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0" name="Google Shape;570;p53"/>
          <p:cNvSpPr txBox="1"/>
          <p:nvPr>
            <p:ph idx="1" type="body"/>
          </p:nvPr>
        </p:nvSpPr>
        <p:spPr>
          <a:xfrm>
            <a:off x="335675" y="1708100"/>
            <a:ext cx="1753800" cy="17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rm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571" name="Google Shape;571;p53"/>
          <p:cNvSpPr txBox="1"/>
          <p:nvPr>
            <p:ph type="title"/>
          </p:nvPr>
        </p:nvSpPr>
        <p:spPr>
          <a:xfrm>
            <a:off x="314425" y="3904925"/>
            <a:ext cx="7600800" cy="11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572" name="Google Shape;572;p53"/>
          <p:cNvSpPr txBox="1"/>
          <p:nvPr>
            <p:ph idx="2" type="subTitle"/>
          </p:nvPr>
        </p:nvSpPr>
        <p:spPr>
          <a:xfrm>
            <a:off x="314425" y="395850"/>
            <a:ext cx="18246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573" name="Google Shape;573;p53"/>
          <p:cNvSpPr/>
          <p:nvPr/>
        </p:nvSpPr>
        <p:spPr>
          <a:xfrm>
            <a:off x="2476617" y="296425"/>
            <a:ext cx="1961100" cy="33642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4" name="Google Shape;574;p53"/>
          <p:cNvSpPr/>
          <p:nvPr/>
        </p:nvSpPr>
        <p:spPr>
          <a:xfrm>
            <a:off x="4706383" y="296425"/>
            <a:ext cx="1961100" cy="33642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5" name="Google Shape;575;p53"/>
          <p:cNvSpPr/>
          <p:nvPr/>
        </p:nvSpPr>
        <p:spPr>
          <a:xfrm>
            <a:off x="6936150" y="296425"/>
            <a:ext cx="1961100" cy="33642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6" name="Google Shape;576;p53"/>
          <p:cNvSpPr txBox="1"/>
          <p:nvPr>
            <p:ph idx="3" type="body"/>
          </p:nvPr>
        </p:nvSpPr>
        <p:spPr>
          <a:xfrm>
            <a:off x="2566125" y="1708100"/>
            <a:ext cx="1753800" cy="17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577" name="Google Shape;577;p53"/>
          <p:cNvSpPr txBox="1"/>
          <p:nvPr>
            <p:ph idx="4" type="subTitle"/>
          </p:nvPr>
        </p:nvSpPr>
        <p:spPr>
          <a:xfrm>
            <a:off x="2544863" y="395850"/>
            <a:ext cx="18246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578" name="Google Shape;578;p53"/>
          <p:cNvSpPr txBox="1"/>
          <p:nvPr>
            <p:ph idx="5" type="body"/>
          </p:nvPr>
        </p:nvSpPr>
        <p:spPr>
          <a:xfrm>
            <a:off x="4795875" y="1708100"/>
            <a:ext cx="1753800" cy="17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579" name="Google Shape;579;p53"/>
          <p:cNvSpPr txBox="1"/>
          <p:nvPr>
            <p:ph idx="6" type="subTitle"/>
          </p:nvPr>
        </p:nvSpPr>
        <p:spPr>
          <a:xfrm>
            <a:off x="4774625" y="395850"/>
            <a:ext cx="18246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580" name="Google Shape;580;p53"/>
          <p:cNvSpPr txBox="1"/>
          <p:nvPr>
            <p:ph idx="7" type="body"/>
          </p:nvPr>
        </p:nvSpPr>
        <p:spPr>
          <a:xfrm>
            <a:off x="7025625" y="1708100"/>
            <a:ext cx="1753800" cy="17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581" name="Google Shape;581;p53"/>
          <p:cNvSpPr txBox="1"/>
          <p:nvPr>
            <p:ph idx="8" type="subTitle"/>
          </p:nvPr>
        </p:nvSpPr>
        <p:spPr>
          <a:xfrm>
            <a:off x="7004375" y="395850"/>
            <a:ext cx="18246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23_3"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4"/>
          <p:cNvSpPr txBox="1"/>
          <p:nvPr>
            <p:ph idx="12" type="sldNum"/>
          </p:nvPr>
        </p:nvSpPr>
        <p:spPr>
          <a:xfrm>
            <a:off x="8653375" y="4829350"/>
            <a:ext cx="490500" cy="31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4" name="Google Shape;584;p54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5" name="Google Shape;585;p54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6" name="Google Shape;586;p54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7" name="Google Shape;587;p54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8" name="Google Shape;588;p54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9" name="Google Shape;589;p54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0" name="Google Shape;590;p54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1" name="Google Shape;591;p54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2" name="Google Shape;592;p54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3" name="Google Shape;593;p54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4" name="Google Shape;594;p54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5" name="Google Shape;595;p54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6" name="Google Shape;596;p54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7" name="Google Shape;597;p54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8" name="Google Shape;598;p54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9" name="Google Shape;599;p54"/>
          <p:cNvSpPr/>
          <p:nvPr/>
        </p:nvSpPr>
        <p:spPr>
          <a:xfrm>
            <a:off x="2712475" y="376050"/>
            <a:ext cx="29208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0" name="Google Shape;600;p54"/>
          <p:cNvSpPr/>
          <p:nvPr/>
        </p:nvSpPr>
        <p:spPr>
          <a:xfrm>
            <a:off x="5928825" y="352450"/>
            <a:ext cx="29208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1" name="Google Shape;601;p54"/>
          <p:cNvSpPr/>
          <p:nvPr>
            <p:ph idx="2" type="pic"/>
          </p:nvPr>
        </p:nvSpPr>
        <p:spPr>
          <a:xfrm>
            <a:off x="3017300" y="586450"/>
            <a:ext cx="2439000" cy="14295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602" name="Google Shape;602;p54"/>
          <p:cNvSpPr/>
          <p:nvPr>
            <p:ph idx="3" type="pic"/>
          </p:nvPr>
        </p:nvSpPr>
        <p:spPr>
          <a:xfrm>
            <a:off x="6205700" y="586450"/>
            <a:ext cx="2439000" cy="14295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603" name="Google Shape;603;p54"/>
          <p:cNvSpPr txBox="1"/>
          <p:nvPr>
            <p:ph idx="1" type="body"/>
          </p:nvPr>
        </p:nvSpPr>
        <p:spPr>
          <a:xfrm>
            <a:off x="3105200" y="2506300"/>
            <a:ext cx="2173800" cy="19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604" name="Google Shape;604;p54"/>
          <p:cNvSpPr txBox="1"/>
          <p:nvPr>
            <p:ph idx="4" type="subTitle"/>
          </p:nvPr>
        </p:nvSpPr>
        <p:spPr>
          <a:xfrm>
            <a:off x="3017300" y="1886500"/>
            <a:ext cx="22617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605" name="Google Shape;605;p54"/>
          <p:cNvSpPr txBox="1"/>
          <p:nvPr>
            <p:ph idx="5" type="body"/>
          </p:nvPr>
        </p:nvSpPr>
        <p:spPr>
          <a:xfrm>
            <a:off x="6293600" y="2506300"/>
            <a:ext cx="2173800" cy="19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rm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606" name="Google Shape;606;p54"/>
          <p:cNvSpPr txBox="1"/>
          <p:nvPr>
            <p:ph idx="6" type="subTitle"/>
          </p:nvPr>
        </p:nvSpPr>
        <p:spPr>
          <a:xfrm>
            <a:off x="6205700" y="1886500"/>
            <a:ext cx="22617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607" name="Google Shape;607;p54"/>
          <p:cNvSpPr txBox="1"/>
          <p:nvPr>
            <p:ph type="title"/>
          </p:nvPr>
        </p:nvSpPr>
        <p:spPr>
          <a:xfrm>
            <a:off x="125700" y="299850"/>
            <a:ext cx="2516400" cy="15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2pPr>
            <a:lvl3pPr lvl="2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3pPr>
            <a:lvl4pPr lvl="3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4pPr>
            <a:lvl5pPr lvl="4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5pPr>
            <a:lvl6pPr lvl="5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6pPr>
            <a:lvl7pPr lvl="6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7pPr>
            <a:lvl8pPr lvl="7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8pPr>
            <a:lvl9pPr lvl="8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20_1_2"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55"/>
          <p:cNvSpPr/>
          <p:nvPr/>
        </p:nvSpPr>
        <p:spPr>
          <a:xfrm>
            <a:off x="1016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0" name="Google Shape;610;p55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1" name="Google Shape;611;p55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2" name="Google Shape;612;p55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3" name="Google Shape;613;p55"/>
          <p:cNvSpPr/>
          <p:nvPr/>
        </p:nvSpPr>
        <p:spPr>
          <a:xfrm>
            <a:off x="6074103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4" name="Google Shape;614;p55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5" name="Google Shape;615;p55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6" name="Google Shape;616;p55"/>
          <p:cNvSpPr/>
          <p:nvPr/>
        </p:nvSpPr>
        <p:spPr>
          <a:xfrm>
            <a:off x="7090103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7" name="Google Shape;617;p55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8" name="Google Shape;618;p55"/>
          <p:cNvSpPr/>
          <p:nvPr/>
        </p:nvSpPr>
        <p:spPr>
          <a:xfrm>
            <a:off x="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9" name="Google Shape;619;p55"/>
          <p:cNvSpPr/>
          <p:nvPr/>
        </p:nvSpPr>
        <p:spPr>
          <a:xfrm>
            <a:off x="2032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0" name="Google Shape;620;p55"/>
          <p:cNvSpPr/>
          <p:nvPr/>
        </p:nvSpPr>
        <p:spPr>
          <a:xfrm>
            <a:off x="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1" name="Google Shape;621;p55"/>
          <p:cNvSpPr/>
          <p:nvPr/>
        </p:nvSpPr>
        <p:spPr>
          <a:xfrm>
            <a:off x="2032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2" name="Google Shape;622;p55"/>
          <p:cNvSpPr/>
          <p:nvPr/>
        </p:nvSpPr>
        <p:spPr>
          <a:xfrm>
            <a:off x="1016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3" name="Google Shape;623;p55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4" name="Google Shape;624;p55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5" name="Google Shape;625;p55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6" name="Google Shape;626;p55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7" name="Google Shape;627;p55"/>
          <p:cNvSpPr/>
          <p:nvPr/>
        </p:nvSpPr>
        <p:spPr>
          <a:xfrm>
            <a:off x="426700" y="296425"/>
            <a:ext cx="2621400" cy="3608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8" name="Google Shape;628;p55"/>
          <p:cNvSpPr txBox="1"/>
          <p:nvPr>
            <p:ph idx="1" type="body"/>
          </p:nvPr>
        </p:nvSpPr>
        <p:spPr>
          <a:xfrm>
            <a:off x="632900" y="2249863"/>
            <a:ext cx="2173800" cy="14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rm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629" name="Google Shape;629;p55"/>
          <p:cNvSpPr txBox="1"/>
          <p:nvPr>
            <p:ph type="title"/>
          </p:nvPr>
        </p:nvSpPr>
        <p:spPr>
          <a:xfrm>
            <a:off x="314425" y="3904925"/>
            <a:ext cx="7600800" cy="11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630" name="Google Shape;630;p55"/>
          <p:cNvSpPr txBox="1"/>
          <p:nvPr>
            <p:ph idx="2" type="subTitle"/>
          </p:nvPr>
        </p:nvSpPr>
        <p:spPr>
          <a:xfrm>
            <a:off x="606550" y="1629713"/>
            <a:ext cx="22617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631" name="Google Shape;631;p55"/>
          <p:cNvSpPr/>
          <p:nvPr>
            <p:ph idx="3" type="pic"/>
          </p:nvPr>
        </p:nvSpPr>
        <p:spPr>
          <a:xfrm>
            <a:off x="613100" y="475988"/>
            <a:ext cx="2213400" cy="11337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632" name="Google Shape;632;p55"/>
          <p:cNvSpPr/>
          <p:nvPr/>
        </p:nvSpPr>
        <p:spPr>
          <a:xfrm>
            <a:off x="3261350" y="296425"/>
            <a:ext cx="2621400" cy="3608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3" name="Google Shape;633;p55"/>
          <p:cNvSpPr txBox="1"/>
          <p:nvPr>
            <p:ph idx="4" type="body"/>
          </p:nvPr>
        </p:nvSpPr>
        <p:spPr>
          <a:xfrm>
            <a:off x="3467550" y="2249863"/>
            <a:ext cx="2173800" cy="14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634" name="Google Shape;634;p55"/>
          <p:cNvSpPr txBox="1"/>
          <p:nvPr>
            <p:ph idx="5" type="subTitle"/>
          </p:nvPr>
        </p:nvSpPr>
        <p:spPr>
          <a:xfrm>
            <a:off x="3441200" y="1629713"/>
            <a:ext cx="22617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635" name="Google Shape;635;p55"/>
          <p:cNvSpPr/>
          <p:nvPr>
            <p:ph idx="6" type="pic"/>
          </p:nvPr>
        </p:nvSpPr>
        <p:spPr>
          <a:xfrm>
            <a:off x="3447750" y="475988"/>
            <a:ext cx="2213400" cy="11337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636" name="Google Shape;636;p55"/>
          <p:cNvSpPr/>
          <p:nvPr/>
        </p:nvSpPr>
        <p:spPr>
          <a:xfrm>
            <a:off x="6096000" y="296425"/>
            <a:ext cx="2621400" cy="3608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7" name="Google Shape;637;p55"/>
          <p:cNvSpPr txBox="1"/>
          <p:nvPr>
            <p:ph idx="7" type="body"/>
          </p:nvPr>
        </p:nvSpPr>
        <p:spPr>
          <a:xfrm>
            <a:off x="6302200" y="2249863"/>
            <a:ext cx="2173800" cy="14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638" name="Google Shape;638;p55"/>
          <p:cNvSpPr txBox="1"/>
          <p:nvPr>
            <p:ph idx="8" type="subTitle"/>
          </p:nvPr>
        </p:nvSpPr>
        <p:spPr>
          <a:xfrm>
            <a:off x="6275850" y="1629713"/>
            <a:ext cx="2261700" cy="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639" name="Google Shape;639;p55"/>
          <p:cNvSpPr/>
          <p:nvPr>
            <p:ph idx="9" type="pic"/>
          </p:nvPr>
        </p:nvSpPr>
        <p:spPr>
          <a:xfrm>
            <a:off x="6282400" y="475988"/>
            <a:ext cx="2213400" cy="11337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21_1_1_1_2"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56"/>
          <p:cNvSpPr/>
          <p:nvPr/>
        </p:nvSpPr>
        <p:spPr>
          <a:xfrm>
            <a:off x="2032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2" name="Google Shape;642;p56"/>
          <p:cNvSpPr/>
          <p:nvPr/>
        </p:nvSpPr>
        <p:spPr>
          <a:xfrm>
            <a:off x="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3" name="Google Shape;643;p56"/>
          <p:cNvSpPr/>
          <p:nvPr/>
        </p:nvSpPr>
        <p:spPr>
          <a:xfrm>
            <a:off x="1016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4" name="Google Shape;644;p56"/>
          <p:cNvSpPr/>
          <p:nvPr/>
        </p:nvSpPr>
        <p:spPr>
          <a:xfrm>
            <a:off x="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5" name="Google Shape;645;p56"/>
          <p:cNvSpPr/>
          <p:nvPr/>
        </p:nvSpPr>
        <p:spPr>
          <a:xfrm>
            <a:off x="2032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6" name="Google Shape;646;p56"/>
          <p:cNvSpPr/>
          <p:nvPr/>
        </p:nvSpPr>
        <p:spPr>
          <a:xfrm>
            <a:off x="435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7" name="Google Shape;647;p56"/>
          <p:cNvSpPr/>
          <p:nvPr/>
        </p:nvSpPr>
        <p:spPr>
          <a:xfrm>
            <a:off x="2032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8" name="Google Shape;648;p56"/>
          <p:cNvSpPr/>
          <p:nvPr/>
        </p:nvSpPr>
        <p:spPr>
          <a:xfrm>
            <a:off x="1016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9" name="Google Shape;649;p56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0" name="Google Shape;650;p56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1" name="Google Shape;651;p56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2" name="Google Shape;652;p56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3" name="Google Shape;653;p56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4" name="Google Shape;654;p56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5" name="Google Shape;655;p56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6" name="Google Shape;656;p56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7" name="Google Shape;657;p56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8" name="Google Shape;658;p56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9" name="Google Shape;659;p56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0" name="Google Shape;660;p56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1" name="Google Shape;661;p56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2" name="Google Shape;662;p56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3" name="Google Shape;663;p56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4" name="Google Shape;664;p56"/>
          <p:cNvSpPr/>
          <p:nvPr>
            <p:ph idx="2" type="pic"/>
          </p:nvPr>
        </p:nvSpPr>
        <p:spPr>
          <a:xfrm>
            <a:off x="1020450" y="1016000"/>
            <a:ext cx="7107600" cy="304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21_1_2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57"/>
          <p:cNvSpPr/>
          <p:nvPr/>
        </p:nvSpPr>
        <p:spPr>
          <a:xfrm>
            <a:off x="2032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7" name="Google Shape;667;p57"/>
          <p:cNvSpPr/>
          <p:nvPr/>
        </p:nvSpPr>
        <p:spPr>
          <a:xfrm>
            <a:off x="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8" name="Google Shape;668;p57"/>
          <p:cNvSpPr/>
          <p:nvPr/>
        </p:nvSpPr>
        <p:spPr>
          <a:xfrm>
            <a:off x="1016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9" name="Google Shape;669;p57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0" name="Google Shape;670;p57"/>
          <p:cNvSpPr/>
          <p:nvPr/>
        </p:nvSpPr>
        <p:spPr>
          <a:xfrm>
            <a:off x="2032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1" name="Google Shape;671;p57"/>
          <p:cNvSpPr/>
          <p:nvPr/>
        </p:nvSpPr>
        <p:spPr>
          <a:xfrm>
            <a:off x="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2" name="Google Shape;672;p57"/>
          <p:cNvSpPr/>
          <p:nvPr/>
        </p:nvSpPr>
        <p:spPr>
          <a:xfrm>
            <a:off x="1016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3" name="Google Shape;673;p57"/>
          <p:cNvSpPr/>
          <p:nvPr/>
        </p:nvSpPr>
        <p:spPr>
          <a:xfrm>
            <a:off x="435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4" name="Google Shape;674;p57"/>
          <p:cNvSpPr/>
          <p:nvPr/>
        </p:nvSpPr>
        <p:spPr>
          <a:xfrm>
            <a:off x="2032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5" name="Google Shape;675;p57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6" name="Google Shape;676;p57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7" name="Google Shape;677;p57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8" name="Google Shape;678;p57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9" name="Google Shape;679;p57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0" name="Google Shape;680;p57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1" name="Google Shape;681;p57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2" name="Google Shape;682;p57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3" name="Google Shape;683;p57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4" name="Google Shape;684;p57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5" name="Google Shape;685;p57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6" name="Google Shape;686;p57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7" name="Google Shape;687;p57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8" name="Google Shape;688;p57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9" name="Google Shape;689;p57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0" name="Google Shape;690;p57"/>
          <p:cNvSpPr txBox="1"/>
          <p:nvPr>
            <p:ph type="title"/>
          </p:nvPr>
        </p:nvSpPr>
        <p:spPr>
          <a:xfrm>
            <a:off x="314425" y="314675"/>
            <a:ext cx="85380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1pPr>
            <a:lvl2pPr lvl="1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2pPr>
            <a:lvl3pPr lvl="2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3pPr>
            <a:lvl4pPr lvl="3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4pPr>
            <a:lvl5pPr lvl="4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5pPr>
            <a:lvl6pPr lvl="5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6pPr>
            <a:lvl7pPr lvl="6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7pPr>
            <a:lvl8pPr lvl="7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8pPr>
            <a:lvl9pPr lvl="8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691" name="Google Shape;691;p57"/>
          <p:cNvSpPr/>
          <p:nvPr>
            <p:ph idx="2" type="pic"/>
          </p:nvPr>
        </p:nvSpPr>
        <p:spPr>
          <a:xfrm>
            <a:off x="390800" y="1273375"/>
            <a:ext cx="2251800" cy="11316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692" name="Google Shape;692;p57"/>
          <p:cNvSpPr/>
          <p:nvPr>
            <p:ph idx="3" type="pic"/>
          </p:nvPr>
        </p:nvSpPr>
        <p:spPr>
          <a:xfrm>
            <a:off x="390800" y="2522600"/>
            <a:ext cx="2251800" cy="11316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693" name="Google Shape;693;p57"/>
          <p:cNvSpPr/>
          <p:nvPr>
            <p:ph idx="4" type="pic"/>
          </p:nvPr>
        </p:nvSpPr>
        <p:spPr>
          <a:xfrm>
            <a:off x="390800" y="3771825"/>
            <a:ext cx="2251800" cy="11316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694" name="Google Shape;694;p57"/>
          <p:cNvSpPr/>
          <p:nvPr>
            <p:ph idx="5" type="pic"/>
          </p:nvPr>
        </p:nvSpPr>
        <p:spPr>
          <a:xfrm>
            <a:off x="3446150" y="1273375"/>
            <a:ext cx="2251800" cy="11316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695" name="Google Shape;695;p57"/>
          <p:cNvSpPr/>
          <p:nvPr>
            <p:ph idx="6" type="pic"/>
          </p:nvPr>
        </p:nvSpPr>
        <p:spPr>
          <a:xfrm>
            <a:off x="3446150" y="2522600"/>
            <a:ext cx="2251800" cy="11316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696" name="Google Shape;696;p57"/>
          <p:cNvSpPr/>
          <p:nvPr>
            <p:ph idx="7" type="pic"/>
          </p:nvPr>
        </p:nvSpPr>
        <p:spPr>
          <a:xfrm>
            <a:off x="3446150" y="3771825"/>
            <a:ext cx="2251800" cy="11316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697" name="Google Shape;697;p57"/>
          <p:cNvSpPr/>
          <p:nvPr>
            <p:ph idx="8" type="pic"/>
          </p:nvPr>
        </p:nvSpPr>
        <p:spPr>
          <a:xfrm>
            <a:off x="6501500" y="1273375"/>
            <a:ext cx="2251800" cy="11316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698" name="Google Shape;698;p57"/>
          <p:cNvSpPr/>
          <p:nvPr>
            <p:ph idx="9" type="pic"/>
          </p:nvPr>
        </p:nvSpPr>
        <p:spPr>
          <a:xfrm>
            <a:off x="6501500" y="2522600"/>
            <a:ext cx="2251800" cy="11316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699" name="Google Shape;699;p57"/>
          <p:cNvSpPr/>
          <p:nvPr>
            <p:ph idx="13" type="pic"/>
          </p:nvPr>
        </p:nvSpPr>
        <p:spPr>
          <a:xfrm>
            <a:off x="6501500" y="3771825"/>
            <a:ext cx="2251800" cy="11316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12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4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25"/>
          <p:cNvCxnSpPr/>
          <p:nvPr/>
        </p:nvCxnSpPr>
        <p:spPr>
          <a:xfrm rot="10800000">
            <a:off x="-3050" y="1902325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25"/>
          <p:cNvSpPr/>
          <p:nvPr/>
        </p:nvSpPr>
        <p:spPr>
          <a:xfrm flipH="1">
            <a:off x="801715" y="1482825"/>
            <a:ext cx="30096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" name="Google Shape;27;p25"/>
          <p:cNvCxnSpPr/>
          <p:nvPr/>
        </p:nvCxnSpPr>
        <p:spPr>
          <a:xfrm rot="10800000">
            <a:off x="-2925" y="2533375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" name="Google Shape;28;p25"/>
          <p:cNvSpPr/>
          <p:nvPr/>
        </p:nvSpPr>
        <p:spPr>
          <a:xfrm flipH="1">
            <a:off x="801877" y="2113874"/>
            <a:ext cx="30096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" name="Google Shape;29;p25"/>
          <p:cNvCxnSpPr/>
          <p:nvPr/>
        </p:nvCxnSpPr>
        <p:spPr>
          <a:xfrm rot="10800000">
            <a:off x="-2925" y="3164654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25"/>
          <p:cNvSpPr/>
          <p:nvPr/>
        </p:nvSpPr>
        <p:spPr>
          <a:xfrm flipH="1">
            <a:off x="801877" y="2745153"/>
            <a:ext cx="30096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" name="Google Shape;31;p25"/>
          <p:cNvCxnSpPr/>
          <p:nvPr/>
        </p:nvCxnSpPr>
        <p:spPr>
          <a:xfrm rot="10800000">
            <a:off x="-2925" y="3803000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25"/>
          <p:cNvSpPr/>
          <p:nvPr/>
        </p:nvSpPr>
        <p:spPr>
          <a:xfrm flipH="1">
            <a:off x="801877" y="3383498"/>
            <a:ext cx="30096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" name="Google Shape;33;p25"/>
          <p:cNvCxnSpPr/>
          <p:nvPr/>
        </p:nvCxnSpPr>
        <p:spPr>
          <a:xfrm rot="10800000">
            <a:off x="-3050" y="4437527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" name="Google Shape;34;p25"/>
          <p:cNvSpPr/>
          <p:nvPr/>
        </p:nvSpPr>
        <p:spPr>
          <a:xfrm flipH="1">
            <a:off x="801715" y="4018025"/>
            <a:ext cx="30096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" name="Google Shape;35;p25"/>
          <p:cNvSpPr txBox="1"/>
          <p:nvPr>
            <p:ph idx="1" type="subTitle"/>
          </p:nvPr>
        </p:nvSpPr>
        <p:spPr>
          <a:xfrm>
            <a:off x="314425" y="180775"/>
            <a:ext cx="21075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6" name="Google Shape;36;p25"/>
          <p:cNvSpPr txBox="1"/>
          <p:nvPr>
            <p:ph idx="2" type="subTitle"/>
          </p:nvPr>
        </p:nvSpPr>
        <p:spPr>
          <a:xfrm>
            <a:off x="802850" y="1483850"/>
            <a:ext cx="30096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" name="Google Shape;37;p25"/>
          <p:cNvSpPr txBox="1"/>
          <p:nvPr>
            <p:ph idx="3" type="body"/>
          </p:nvPr>
        </p:nvSpPr>
        <p:spPr>
          <a:xfrm>
            <a:off x="4057850" y="1887650"/>
            <a:ext cx="47562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38" name="Google Shape;38;p25"/>
          <p:cNvSpPr txBox="1"/>
          <p:nvPr>
            <p:ph idx="4" type="body"/>
          </p:nvPr>
        </p:nvSpPr>
        <p:spPr>
          <a:xfrm>
            <a:off x="4057850" y="2522313"/>
            <a:ext cx="47562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39" name="Google Shape;39;p25"/>
          <p:cNvSpPr txBox="1"/>
          <p:nvPr>
            <p:ph idx="5" type="body"/>
          </p:nvPr>
        </p:nvSpPr>
        <p:spPr>
          <a:xfrm>
            <a:off x="4057850" y="3155688"/>
            <a:ext cx="47562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40" name="Google Shape;40;p25"/>
          <p:cNvSpPr txBox="1"/>
          <p:nvPr>
            <p:ph idx="6" type="body"/>
          </p:nvPr>
        </p:nvSpPr>
        <p:spPr>
          <a:xfrm>
            <a:off x="4057850" y="3788388"/>
            <a:ext cx="47562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41" name="Google Shape;41;p25"/>
          <p:cNvSpPr txBox="1"/>
          <p:nvPr>
            <p:ph idx="7" type="body"/>
          </p:nvPr>
        </p:nvSpPr>
        <p:spPr>
          <a:xfrm>
            <a:off x="4057850" y="4421088"/>
            <a:ext cx="47562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42" name="Google Shape;42;p25"/>
          <p:cNvSpPr txBox="1"/>
          <p:nvPr>
            <p:ph idx="8" type="subTitle"/>
          </p:nvPr>
        </p:nvSpPr>
        <p:spPr>
          <a:xfrm>
            <a:off x="801725" y="2114000"/>
            <a:ext cx="30096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" name="Google Shape;43;p25"/>
          <p:cNvSpPr txBox="1"/>
          <p:nvPr>
            <p:ph idx="9" type="subTitle"/>
          </p:nvPr>
        </p:nvSpPr>
        <p:spPr>
          <a:xfrm>
            <a:off x="801725" y="2748175"/>
            <a:ext cx="30096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25"/>
          <p:cNvSpPr txBox="1"/>
          <p:nvPr>
            <p:ph idx="13" type="subTitle"/>
          </p:nvPr>
        </p:nvSpPr>
        <p:spPr>
          <a:xfrm>
            <a:off x="802850" y="3383150"/>
            <a:ext cx="30096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" name="Google Shape;45;p25"/>
          <p:cNvSpPr txBox="1"/>
          <p:nvPr>
            <p:ph idx="14" type="subTitle"/>
          </p:nvPr>
        </p:nvSpPr>
        <p:spPr>
          <a:xfrm>
            <a:off x="802850" y="4018825"/>
            <a:ext cx="30096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Google Shape;46;p25"/>
          <p:cNvSpPr txBox="1"/>
          <p:nvPr>
            <p:ph type="title"/>
          </p:nvPr>
        </p:nvSpPr>
        <p:spPr>
          <a:xfrm>
            <a:off x="1976370" y="180775"/>
            <a:ext cx="86859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1pPr>
            <a:lvl2pPr lvl="1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2pPr>
            <a:lvl3pPr lvl="2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3pPr>
            <a:lvl4pPr lvl="3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4pPr>
            <a:lvl5pPr lvl="4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5pPr>
            <a:lvl6pPr lvl="5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6pPr>
            <a:lvl7pPr lvl="6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7pPr>
            <a:lvl8pPr lvl="7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8pPr>
            <a:lvl9pPr lvl="8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g References">
  <p:cSld name="CUSTOM_15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6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26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" name="Google Shape;50;p26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51;p26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Google Shape;52;p26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" name="Google Shape;53;p26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" name="Google Shape;54;p26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26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26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26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26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26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26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26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26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26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26"/>
          <p:cNvSpPr/>
          <p:nvPr>
            <p:ph idx="2" type="pic"/>
          </p:nvPr>
        </p:nvSpPr>
        <p:spPr>
          <a:xfrm>
            <a:off x="6423338" y="492900"/>
            <a:ext cx="422400" cy="4224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26"/>
          <p:cNvSpPr/>
          <p:nvPr>
            <p:ph idx="3" type="pic"/>
          </p:nvPr>
        </p:nvSpPr>
        <p:spPr>
          <a:xfrm>
            <a:off x="6423338" y="1366600"/>
            <a:ext cx="422400" cy="4224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6"/>
          <p:cNvSpPr/>
          <p:nvPr>
            <p:ph idx="4" type="pic"/>
          </p:nvPr>
        </p:nvSpPr>
        <p:spPr>
          <a:xfrm>
            <a:off x="6423338" y="2240275"/>
            <a:ext cx="422400" cy="4224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26"/>
          <p:cNvSpPr txBox="1"/>
          <p:nvPr>
            <p:ph idx="1" type="subTitle"/>
          </p:nvPr>
        </p:nvSpPr>
        <p:spPr>
          <a:xfrm>
            <a:off x="6845750" y="1211800"/>
            <a:ext cx="2464200" cy="7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" name="Google Shape;68;p26"/>
          <p:cNvSpPr txBox="1"/>
          <p:nvPr>
            <p:ph idx="5" type="subTitle"/>
          </p:nvPr>
        </p:nvSpPr>
        <p:spPr>
          <a:xfrm>
            <a:off x="6845750" y="2085475"/>
            <a:ext cx="2464200" cy="7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9" name="Google Shape;69;p26"/>
          <p:cNvSpPr txBox="1"/>
          <p:nvPr>
            <p:ph idx="6" type="subTitle"/>
          </p:nvPr>
        </p:nvSpPr>
        <p:spPr>
          <a:xfrm>
            <a:off x="6845750" y="2959150"/>
            <a:ext cx="2464200" cy="7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" name="Google Shape;70;p26"/>
          <p:cNvSpPr txBox="1"/>
          <p:nvPr>
            <p:ph idx="7" type="subTitle"/>
          </p:nvPr>
        </p:nvSpPr>
        <p:spPr>
          <a:xfrm>
            <a:off x="6845750" y="3832825"/>
            <a:ext cx="2464200" cy="7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" name="Google Shape;71;p26"/>
          <p:cNvSpPr/>
          <p:nvPr>
            <p:ph idx="8" type="pic"/>
          </p:nvPr>
        </p:nvSpPr>
        <p:spPr>
          <a:xfrm>
            <a:off x="6423338" y="3113938"/>
            <a:ext cx="422400" cy="4224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6"/>
          <p:cNvSpPr txBox="1"/>
          <p:nvPr>
            <p:ph idx="9" type="subTitle"/>
          </p:nvPr>
        </p:nvSpPr>
        <p:spPr>
          <a:xfrm>
            <a:off x="6845750" y="338125"/>
            <a:ext cx="2464200" cy="7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26"/>
          <p:cNvSpPr/>
          <p:nvPr>
            <p:ph idx="13" type="pic"/>
          </p:nvPr>
        </p:nvSpPr>
        <p:spPr>
          <a:xfrm>
            <a:off x="6423338" y="3987613"/>
            <a:ext cx="422400" cy="4224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26"/>
          <p:cNvSpPr txBox="1"/>
          <p:nvPr>
            <p:ph type="title"/>
          </p:nvPr>
        </p:nvSpPr>
        <p:spPr>
          <a:xfrm>
            <a:off x="208839" y="3853175"/>
            <a:ext cx="3015600" cy="11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5" name="Google Shape;75;p26"/>
          <p:cNvSpPr txBox="1"/>
          <p:nvPr>
            <p:ph idx="14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26"/>
          <p:cNvSpPr txBox="1"/>
          <p:nvPr>
            <p:ph idx="15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cipe">
  <p:cSld name="CUSTOM_16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>
            <p:ph idx="2" type="pic"/>
          </p:nvPr>
        </p:nvSpPr>
        <p:spPr>
          <a:xfrm>
            <a:off x="25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27"/>
          <p:cNvSpPr/>
          <p:nvPr>
            <p:ph idx="3" type="pic"/>
          </p:nvPr>
        </p:nvSpPr>
        <p:spPr>
          <a:xfrm>
            <a:off x="4802975" y="4532150"/>
            <a:ext cx="398700" cy="265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80" name="Google Shape;80;p27"/>
          <p:cNvSpPr txBox="1"/>
          <p:nvPr>
            <p:ph type="title"/>
          </p:nvPr>
        </p:nvSpPr>
        <p:spPr>
          <a:xfrm>
            <a:off x="1338275" y="351050"/>
            <a:ext cx="3695700" cy="15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1" name="Google Shape;81;p27"/>
          <p:cNvSpPr txBox="1"/>
          <p:nvPr>
            <p:ph idx="1" type="subTitle"/>
          </p:nvPr>
        </p:nvSpPr>
        <p:spPr>
          <a:xfrm>
            <a:off x="327600" y="2692400"/>
            <a:ext cx="52587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2" name="Google Shape;82;p27"/>
          <p:cNvSpPr txBox="1"/>
          <p:nvPr>
            <p:ph idx="4" type="body"/>
          </p:nvPr>
        </p:nvSpPr>
        <p:spPr>
          <a:xfrm>
            <a:off x="403800" y="3110900"/>
            <a:ext cx="5109300" cy="6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gredients Equipment Timing">
  <p:cSld name="CUSTOM_18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8"/>
          <p:cNvSpPr txBox="1"/>
          <p:nvPr/>
        </p:nvSpPr>
        <p:spPr>
          <a:xfrm>
            <a:off x="4938475" y="3471508"/>
            <a:ext cx="1683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30303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85" name="Google Shape;85;p28"/>
          <p:cNvSpPr txBox="1"/>
          <p:nvPr/>
        </p:nvSpPr>
        <p:spPr>
          <a:xfrm>
            <a:off x="4938475" y="3803796"/>
            <a:ext cx="1683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30303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86" name="Google Shape;86;p28"/>
          <p:cNvSpPr txBox="1"/>
          <p:nvPr/>
        </p:nvSpPr>
        <p:spPr>
          <a:xfrm>
            <a:off x="4938475" y="4119298"/>
            <a:ext cx="1683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30303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87" name="Google Shape;87;p28"/>
          <p:cNvSpPr txBox="1"/>
          <p:nvPr/>
        </p:nvSpPr>
        <p:spPr>
          <a:xfrm>
            <a:off x="4938475" y="4451586"/>
            <a:ext cx="1683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30303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88" name="Google Shape;88;p28"/>
          <p:cNvSpPr txBox="1"/>
          <p:nvPr/>
        </p:nvSpPr>
        <p:spPr>
          <a:xfrm>
            <a:off x="7121346" y="4119301"/>
            <a:ext cx="1710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30303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89" name="Google Shape;89;p28"/>
          <p:cNvSpPr txBox="1"/>
          <p:nvPr/>
        </p:nvSpPr>
        <p:spPr>
          <a:xfrm>
            <a:off x="7121346" y="4451589"/>
            <a:ext cx="1710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30303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90" name="Google Shape;90;p28"/>
          <p:cNvCxnSpPr/>
          <p:nvPr/>
        </p:nvCxnSpPr>
        <p:spPr>
          <a:xfrm rot="10800000">
            <a:off x="4699500" y="565800"/>
            <a:ext cx="0" cy="41091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" name="Google Shape;91;p28"/>
          <p:cNvCxnSpPr/>
          <p:nvPr/>
        </p:nvCxnSpPr>
        <p:spPr>
          <a:xfrm rot="10800000">
            <a:off x="6872275" y="565800"/>
            <a:ext cx="0" cy="41091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" name="Google Shape;92;p28"/>
          <p:cNvCxnSpPr/>
          <p:nvPr/>
        </p:nvCxnSpPr>
        <p:spPr>
          <a:xfrm>
            <a:off x="2488425" y="1300175"/>
            <a:ext cx="63471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28"/>
          <p:cNvSpPr txBox="1"/>
          <p:nvPr>
            <p:ph idx="1" type="body"/>
          </p:nvPr>
        </p:nvSpPr>
        <p:spPr>
          <a:xfrm>
            <a:off x="251400" y="3003825"/>
            <a:ext cx="1967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94" name="Google Shape;94;p28"/>
          <p:cNvSpPr txBox="1"/>
          <p:nvPr>
            <p:ph idx="2" type="body"/>
          </p:nvPr>
        </p:nvSpPr>
        <p:spPr>
          <a:xfrm>
            <a:off x="2776938" y="1403275"/>
            <a:ext cx="1798800" cy="3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>
            <a:lvl1pPr indent="-298450" lvl="0" marL="4572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95" name="Google Shape;95;p28"/>
          <p:cNvSpPr txBox="1"/>
          <p:nvPr>
            <p:ph idx="3" type="body"/>
          </p:nvPr>
        </p:nvSpPr>
        <p:spPr>
          <a:xfrm>
            <a:off x="4955375" y="1403275"/>
            <a:ext cx="1710000" cy="32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98450" lvl="0" marL="4572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96" name="Google Shape;96;p28"/>
          <p:cNvSpPr txBox="1"/>
          <p:nvPr>
            <p:ph idx="4" type="body"/>
          </p:nvPr>
        </p:nvSpPr>
        <p:spPr>
          <a:xfrm>
            <a:off x="7147560" y="1403275"/>
            <a:ext cx="1641600" cy="32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98450" lvl="0" marL="4572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97" name="Google Shape;97;p28"/>
          <p:cNvSpPr txBox="1"/>
          <p:nvPr>
            <p:ph idx="5" type="subTitle"/>
          </p:nvPr>
        </p:nvSpPr>
        <p:spPr>
          <a:xfrm>
            <a:off x="2655800" y="702100"/>
            <a:ext cx="15810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98" name="Google Shape;98;p28"/>
          <p:cNvSpPr txBox="1"/>
          <p:nvPr>
            <p:ph idx="6" type="subTitle"/>
          </p:nvPr>
        </p:nvSpPr>
        <p:spPr>
          <a:xfrm>
            <a:off x="4823475" y="702100"/>
            <a:ext cx="15810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99" name="Google Shape;99;p28"/>
          <p:cNvSpPr txBox="1"/>
          <p:nvPr>
            <p:ph idx="7" type="subTitle"/>
          </p:nvPr>
        </p:nvSpPr>
        <p:spPr>
          <a:xfrm>
            <a:off x="6991150" y="702100"/>
            <a:ext cx="15810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00" name="Google Shape;100;p28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28"/>
          <p:cNvSpPr txBox="1"/>
          <p:nvPr>
            <p:ph idx="8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 by Step 1">
  <p:cSld name="CUSTOM_19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9"/>
          <p:cNvSpPr txBox="1"/>
          <p:nvPr>
            <p:ph idx="1" type="body"/>
          </p:nvPr>
        </p:nvSpPr>
        <p:spPr>
          <a:xfrm>
            <a:off x="269588" y="1808975"/>
            <a:ext cx="1967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04" name="Google Shape;104;p29"/>
          <p:cNvSpPr txBox="1"/>
          <p:nvPr>
            <p:ph idx="2" type="subTitle"/>
          </p:nvPr>
        </p:nvSpPr>
        <p:spPr>
          <a:xfrm>
            <a:off x="181700" y="1223975"/>
            <a:ext cx="15810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05" name="Google Shape;105;p29"/>
          <p:cNvSpPr txBox="1"/>
          <p:nvPr>
            <p:ph idx="3" type="body"/>
          </p:nvPr>
        </p:nvSpPr>
        <p:spPr>
          <a:xfrm>
            <a:off x="4641263" y="1808975"/>
            <a:ext cx="1967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06" name="Google Shape;106;p29"/>
          <p:cNvSpPr txBox="1"/>
          <p:nvPr>
            <p:ph idx="4" type="subTitle"/>
          </p:nvPr>
        </p:nvSpPr>
        <p:spPr>
          <a:xfrm>
            <a:off x="4553375" y="1223975"/>
            <a:ext cx="15810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07" name="Google Shape;107;p29"/>
          <p:cNvSpPr txBox="1"/>
          <p:nvPr>
            <p:ph idx="5" type="body"/>
          </p:nvPr>
        </p:nvSpPr>
        <p:spPr>
          <a:xfrm>
            <a:off x="2455525" y="843125"/>
            <a:ext cx="1967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08" name="Google Shape;108;p29"/>
          <p:cNvSpPr txBox="1"/>
          <p:nvPr>
            <p:ph idx="6" type="subTitle"/>
          </p:nvPr>
        </p:nvSpPr>
        <p:spPr>
          <a:xfrm>
            <a:off x="2367638" y="258125"/>
            <a:ext cx="15810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09" name="Google Shape;109;p29"/>
          <p:cNvSpPr txBox="1"/>
          <p:nvPr>
            <p:ph idx="7" type="body"/>
          </p:nvPr>
        </p:nvSpPr>
        <p:spPr>
          <a:xfrm>
            <a:off x="6797775" y="843125"/>
            <a:ext cx="1967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0" name="Google Shape;110;p29"/>
          <p:cNvSpPr txBox="1"/>
          <p:nvPr>
            <p:ph idx="8" type="subTitle"/>
          </p:nvPr>
        </p:nvSpPr>
        <p:spPr>
          <a:xfrm>
            <a:off x="6709888" y="258125"/>
            <a:ext cx="15810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11" name="Google Shape;111;p29"/>
          <p:cNvSpPr txBox="1"/>
          <p:nvPr>
            <p:ph type="title"/>
          </p:nvPr>
        </p:nvSpPr>
        <p:spPr>
          <a:xfrm>
            <a:off x="6654375" y="4040175"/>
            <a:ext cx="22539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1pPr>
            <a:lvl2pPr lv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2pPr>
            <a:lvl3pPr lvl="2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3pPr>
            <a:lvl4pPr lvl="3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4pPr>
            <a:lvl5pPr lvl="4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5pPr>
            <a:lvl6pPr lvl="5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6pPr>
            <a:lvl7pPr lvl="6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7pPr>
            <a:lvl8pPr lvl="7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8pPr>
            <a:lvl9pPr lvl="8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12" name="Google Shape;112;p29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29"/>
          <p:cNvSpPr txBox="1"/>
          <p:nvPr>
            <p:ph idx="9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38" Type="http://schemas.openxmlformats.org/officeDocument/2006/relationships/theme" Target="../theme/theme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idx="12" type="sldNum"/>
          </p:nvPr>
        </p:nvSpPr>
        <p:spPr>
          <a:xfrm>
            <a:off x="8653375" y="4829350"/>
            <a:ext cx="4905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20"/>
          <p:cNvSpPr txBox="1"/>
          <p:nvPr>
            <p:ph type="title"/>
          </p:nvPr>
        </p:nvSpPr>
        <p:spPr>
          <a:xfrm>
            <a:off x="229050" y="228600"/>
            <a:ext cx="86859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 b="0" i="0" sz="6000" u="none" cap="none" strike="noStrike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 b="0" i="0" sz="6000" u="none" cap="none" strike="noStrike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 b="0" i="0" sz="6000" u="none" cap="none" strike="noStrike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 b="0" i="0" sz="6000" u="none" cap="none" strike="noStrike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 b="0" i="0" sz="6000" u="none" cap="none" strike="noStrike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 b="0" i="0" sz="6000" u="none" cap="none" strike="noStrike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 b="0" i="0" sz="6000" u="none" cap="none" strike="noStrike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 b="0" i="0" sz="6000" u="none" cap="none" strike="noStrike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 b="0" i="0" sz="6000" u="none" cap="none" strike="noStrike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" type="body"/>
          </p:nvPr>
        </p:nvSpPr>
        <p:spPr>
          <a:xfrm>
            <a:off x="280800" y="2705300"/>
            <a:ext cx="3906900" cy="19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●"/>
              <a:defRPr b="0" i="0" sz="14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○"/>
              <a:defRPr b="0" i="0" sz="14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■"/>
              <a:defRPr b="0" i="0" sz="14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●"/>
              <a:defRPr b="0" i="0" sz="14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○"/>
              <a:defRPr b="0" i="0" sz="14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■"/>
              <a:defRPr b="0" i="0" sz="14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●"/>
              <a:defRPr b="0" i="0" sz="14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○"/>
              <a:defRPr b="0" i="0" sz="14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■"/>
              <a:defRPr b="0" i="0" sz="14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examp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"/>
          <p:cNvSpPr txBox="1"/>
          <p:nvPr>
            <p:ph type="title"/>
          </p:nvPr>
        </p:nvSpPr>
        <p:spPr>
          <a:xfrm>
            <a:off x="143325" y="1333350"/>
            <a:ext cx="4542900" cy="23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5500"/>
              <a:t>Web Development Basics</a:t>
            </a:r>
            <a:endParaRPr sz="55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Presenting by Nishitha S</a:t>
            </a:r>
            <a:endParaRPr sz="1600"/>
          </a:p>
        </p:txBody>
      </p:sp>
      <p:sp>
        <p:nvSpPr>
          <p:cNvPr id="705" name="Google Shape;705;p1"/>
          <p:cNvSpPr txBox="1"/>
          <p:nvPr>
            <p:ph idx="4294967295" type="sldNum"/>
          </p:nvPr>
        </p:nvSpPr>
        <p:spPr>
          <a:xfrm>
            <a:off x="8653375" y="4829350"/>
            <a:ext cx="4905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6" name="Google Shape;706;p1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7" name="Google Shape;707;p1"/>
          <p:cNvSpPr txBox="1"/>
          <p:nvPr>
            <p:ph idx="1" type="body"/>
          </p:nvPr>
        </p:nvSpPr>
        <p:spPr>
          <a:xfrm>
            <a:off x="5352125" y="1646350"/>
            <a:ext cx="25002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&lt;/&gt; </a:t>
            </a:r>
            <a:r>
              <a:rPr lang="en"/>
              <a:t>HTML,CSS,JAVASCRIPT &amp; JQUERY </a:t>
            </a:r>
            <a:r>
              <a:rPr b="1" lang="en"/>
              <a:t>&lt;/&gt;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10"/>
          <p:cNvSpPr txBox="1"/>
          <p:nvPr/>
        </p:nvSpPr>
        <p:spPr>
          <a:xfrm>
            <a:off x="469775" y="471950"/>
            <a:ext cx="83664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9" name="Google Shape;75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3425" y="636850"/>
            <a:ext cx="7659126" cy="4339625"/>
          </a:xfrm>
          <a:prstGeom prst="rect">
            <a:avLst/>
          </a:prstGeom>
          <a:noFill/>
          <a:ln>
            <a:noFill/>
          </a:ln>
        </p:spPr>
      </p:pic>
      <p:sp>
        <p:nvSpPr>
          <p:cNvPr id="760" name="Google Shape;760;p10"/>
          <p:cNvSpPr txBox="1"/>
          <p:nvPr/>
        </p:nvSpPr>
        <p:spPr>
          <a:xfrm>
            <a:off x="3734325" y="4702500"/>
            <a:ext cx="11091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&lt;strike&gt;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11"/>
          <p:cNvSpPr txBox="1"/>
          <p:nvPr>
            <p:ph idx="1" type="subTitle"/>
          </p:nvPr>
        </p:nvSpPr>
        <p:spPr>
          <a:xfrm>
            <a:off x="1377400" y="2116150"/>
            <a:ext cx="6389400" cy="15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"/>
              <a:t>CSS</a:t>
            </a:r>
            <a:endParaRPr/>
          </a:p>
        </p:txBody>
      </p:sp>
      <p:sp>
        <p:nvSpPr>
          <p:cNvPr id="766" name="Google Shape;766;p11"/>
          <p:cNvSpPr/>
          <p:nvPr/>
        </p:nvSpPr>
        <p:spPr>
          <a:xfrm>
            <a:off x="3096250" y="3800875"/>
            <a:ext cx="2951700" cy="399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Cascading Style Sheets</a:t>
            </a:r>
            <a:endParaRPr b="0" i="0" sz="1400" u="none" cap="none" strike="noStrike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12"/>
          <p:cNvSpPr txBox="1"/>
          <p:nvPr>
            <p:ph idx="1" type="body"/>
          </p:nvPr>
        </p:nvSpPr>
        <p:spPr>
          <a:xfrm>
            <a:off x="390625" y="306925"/>
            <a:ext cx="8220000" cy="4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400"/>
              <a:buNone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What is CSS?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CSS (Cascading Style Sheets) is a style sheet language used for describing the presentation of a document written in HTML. It controls layout, colors, fonts, and visual appearance.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Ways of adding styles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1. Inline CSS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139700" marR="1397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b="1" lang="en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>
                <a:solidFill>
                  <a:srgbClr val="E45649"/>
                </a:solidFill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b="1" lang="en">
                <a:solidFill>
                  <a:srgbClr val="B76B01"/>
                </a:solidFill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en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b="1" lang="en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color: blue; font-size: 16px;</a:t>
            </a:r>
            <a:r>
              <a:rPr b="1" lang="en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"&gt;This is a blue paragraph.&lt;/</a:t>
            </a:r>
            <a:r>
              <a:rPr b="1" lang="en">
                <a:solidFill>
                  <a:srgbClr val="E45649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>
              <a:solidFill>
                <a:srgbClr val="383A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2. Internal CSS (in the head section)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b="1" lang="en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>
                <a:solidFill>
                  <a:srgbClr val="E45649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b="1" lang="en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>
              <a:solidFill>
                <a:srgbClr val="383A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>
                <a:solidFill>
                  <a:srgbClr val="E45649"/>
                </a:solidFill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en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>
              <a:solidFill>
                <a:srgbClr val="383A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>
              <a:solidFill>
                <a:srgbClr val="383A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>
                <a:solidFill>
                  <a:srgbClr val="E45649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lang="en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: blue;</a:t>
            </a:r>
            <a:endParaRPr b="1">
              <a:solidFill>
                <a:srgbClr val="383A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>
                <a:solidFill>
                  <a:srgbClr val="E45649"/>
                </a:solidFill>
                <a:latin typeface="Courier New"/>
                <a:ea typeface="Courier New"/>
                <a:cs typeface="Courier New"/>
                <a:sym typeface="Courier New"/>
              </a:rPr>
              <a:t>font-size</a:t>
            </a:r>
            <a:r>
              <a:rPr b="1" lang="en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>
                <a:solidFill>
                  <a:srgbClr val="B76B01"/>
                </a:solidFill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b="1" lang="en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px;</a:t>
            </a:r>
            <a:endParaRPr b="1">
              <a:solidFill>
                <a:srgbClr val="383A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b="1">
              <a:solidFill>
                <a:srgbClr val="383A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   &lt;/</a:t>
            </a:r>
            <a:r>
              <a:rPr b="1" lang="en">
                <a:solidFill>
                  <a:srgbClr val="E45649"/>
                </a:solidFill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en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>
              <a:solidFill>
                <a:srgbClr val="383A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>
                <a:solidFill>
                  <a:srgbClr val="E45649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b="1" lang="en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>
              <a:solidFill>
                <a:srgbClr val="383A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>
              <a:solidFill>
                <a:srgbClr val="383A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8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13"/>
          <p:cNvSpPr txBox="1"/>
          <p:nvPr/>
        </p:nvSpPr>
        <p:spPr>
          <a:xfrm>
            <a:off x="354900" y="318375"/>
            <a:ext cx="8311500" cy="44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External CSS (separate file)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i="0" lang="en" sz="1300" u="none" cap="none" strike="noStrike">
                <a:solidFill>
                  <a:srgbClr val="E45649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b="1" i="0" lang="en" sz="1300" u="none" cap="none" strike="noStrike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i="0" sz="1300" u="none" cap="none" strike="noStrike">
              <a:solidFill>
                <a:srgbClr val="383A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b="1" i="0" lang="en" sz="1300" u="none" cap="none" strike="noStrike">
                <a:solidFill>
                  <a:srgbClr val="E45649"/>
                </a:solidFill>
                <a:latin typeface="Courier New"/>
                <a:ea typeface="Courier New"/>
                <a:cs typeface="Courier New"/>
                <a:sym typeface="Courier New"/>
              </a:rPr>
              <a:t>link </a:t>
            </a:r>
            <a:r>
              <a:rPr b="1" i="0" lang="en" sz="1300" u="none" cap="none" strike="noStrike">
                <a:solidFill>
                  <a:srgbClr val="B76B01"/>
                </a:solidFill>
                <a:latin typeface="Courier New"/>
                <a:ea typeface="Courier New"/>
                <a:cs typeface="Courier New"/>
                <a:sym typeface="Courier New"/>
              </a:rPr>
              <a:t>rel</a:t>
            </a:r>
            <a:r>
              <a:rPr b="1" i="0" lang="en" sz="1300" u="none" cap="none" strike="noStrike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b="1" i="0" lang="en" sz="1300" u="none" cap="none" strike="noStrike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stylesheet</a:t>
            </a:r>
            <a:r>
              <a:rPr b="1" i="0" lang="en" sz="1300" u="none" cap="none" strike="noStrike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i="0" lang="en" sz="1300" u="none" cap="none" strike="noStrike">
                <a:solidFill>
                  <a:srgbClr val="E4564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300" u="none" cap="none" strike="noStrike">
                <a:solidFill>
                  <a:srgbClr val="B76B01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b="1" i="0" lang="en" sz="1300" u="none" cap="none" strike="noStrike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b="1" i="0" lang="en" sz="1300" u="none" cap="none" strike="noStrike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styles.css</a:t>
            </a:r>
            <a:r>
              <a:rPr b="1" i="0" lang="en" sz="1300" u="none" cap="none" strike="noStrike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b="1" i="0" sz="1300" u="none" cap="none" strike="noStrike">
              <a:solidFill>
                <a:srgbClr val="383A4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i="0" lang="en" sz="1300" u="none" cap="none" strike="noStrike">
                <a:solidFill>
                  <a:srgbClr val="E45649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b="1" i="0" lang="en" sz="1300" u="none" cap="none" strike="noStrike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SELECTORS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Universal Selector (</a:t>
            </a:r>
            <a:r>
              <a:rPr b="0" i="0" lang="en" sz="14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 Selector(element name)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Selector(.)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 Selector(#)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Attribute Selector([])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Descendant Selector(space)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Child Selector(&gt;)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Adjacent Sibling Selector(+)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 Sibling Selector(~)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Pseudo-classes(:)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:hover, :first-child,:nth-child(position/ odd/even)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4"/>
          <p:cNvSpPr txBox="1"/>
          <p:nvPr/>
        </p:nvSpPr>
        <p:spPr>
          <a:xfrm>
            <a:off x="354900" y="318375"/>
            <a:ext cx="8311500" cy="46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11. pseudo-elements(::)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::after, ::before, ::first-letter,::last-line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p::first-letter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font-size: 2em;         /* Makes the first letter of &lt;p&gt; larger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p::before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content: "&gt;&gt; ";  /* Adds "&gt;&gt; " before every &lt;p&gt;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12.  Grouping selector(,)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CSS PROPERTIES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 styling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2" name="Google Shape;78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7463" y="2277525"/>
            <a:ext cx="3381375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15"/>
          <p:cNvSpPr txBox="1"/>
          <p:nvPr/>
        </p:nvSpPr>
        <p:spPr>
          <a:xfrm>
            <a:off x="354900" y="318375"/>
            <a:ext cx="8311500" cy="46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BOX MODEL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8" name="Google Shape;78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4975" y="1244775"/>
            <a:ext cx="4162325" cy="340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9" name="Google Shape;789;p15"/>
          <p:cNvPicPr preferRelativeResize="0"/>
          <p:nvPr/>
        </p:nvPicPr>
        <p:blipFill rotWithShape="1">
          <a:blip r:embed="rId4">
            <a:alphaModFix/>
          </a:blip>
          <a:srcRect b="2114" l="0" r="0" t="0"/>
          <a:stretch/>
        </p:blipFill>
        <p:spPr>
          <a:xfrm>
            <a:off x="5174575" y="108650"/>
            <a:ext cx="3005450" cy="503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16"/>
          <p:cNvSpPr txBox="1"/>
          <p:nvPr/>
        </p:nvSpPr>
        <p:spPr>
          <a:xfrm>
            <a:off x="354900" y="318375"/>
            <a:ext cx="8311500" cy="46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5" name="Google Shape;79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400" y="420750"/>
            <a:ext cx="7327074" cy="398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17"/>
          <p:cNvSpPr txBox="1"/>
          <p:nvPr/>
        </p:nvSpPr>
        <p:spPr>
          <a:xfrm>
            <a:off x="354900" y="318375"/>
            <a:ext cx="8311500" cy="46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DISPLAY PROPERTIES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1" name="Google Shape;80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300" y="735900"/>
            <a:ext cx="5943850" cy="409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18"/>
          <p:cNvSpPr txBox="1"/>
          <p:nvPr/>
        </p:nvSpPr>
        <p:spPr>
          <a:xfrm>
            <a:off x="354900" y="318375"/>
            <a:ext cx="8311500" cy="46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POSITIONING PROPERTIES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7" name="Google Shape;80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550" y="795925"/>
            <a:ext cx="4861900" cy="416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19"/>
          <p:cNvSpPr txBox="1"/>
          <p:nvPr/>
        </p:nvSpPr>
        <p:spPr>
          <a:xfrm>
            <a:off x="354900" y="318375"/>
            <a:ext cx="8311500" cy="46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FLEXBOX BASICS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3" name="Google Shape;81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525" y="724938"/>
            <a:ext cx="7429500" cy="42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2"/>
          <p:cNvSpPr txBox="1"/>
          <p:nvPr>
            <p:ph idx="1" type="subTitle"/>
          </p:nvPr>
        </p:nvSpPr>
        <p:spPr>
          <a:xfrm>
            <a:off x="1377400" y="2116150"/>
            <a:ext cx="6389400" cy="15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"/>
              <a:t>HTML</a:t>
            </a:r>
            <a:endParaRPr/>
          </a:p>
        </p:txBody>
      </p:sp>
      <p:sp>
        <p:nvSpPr>
          <p:cNvPr id="713" name="Google Shape;713;p2"/>
          <p:cNvSpPr/>
          <p:nvPr/>
        </p:nvSpPr>
        <p:spPr>
          <a:xfrm>
            <a:off x="3096250" y="3800875"/>
            <a:ext cx="2951700" cy="399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HyperText Markup Language</a:t>
            </a:r>
            <a:endParaRPr b="0" i="0" sz="1400" u="none" cap="none" strike="noStrike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1640ecd52_0_85"/>
          <p:cNvSpPr txBox="1"/>
          <p:nvPr>
            <p:ph idx="1" type="subTitle"/>
          </p:nvPr>
        </p:nvSpPr>
        <p:spPr>
          <a:xfrm>
            <a:off x="1377400" y="2116150"/>
            <a:ext cx="6389400" cy="15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"/>
              <a:t>JAVASCRIPT</a:t>
            </a:r>
            <a:endParaRPr/>
          </a:p>
        </p:txBody>
      </p:sp>
      <p:sp>
        <p:nvSpPr>
          <p:cNvPr id="819" name="Google Shape;819;g351640ecd52_0_85"/>
          <p:cNvSpPr/>
          <p:nvPr/>
        </p:nvSpPr>
        <p:spPr>
          <a:xfrm>
            <a:off x="3096250" y="3800875"/>
            <a:ext cx="2951700" cy="399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JS </a:t>
            </a:r>
            <a:endParaRPr b="0" i="0" sz="1400" u="none" cap="none" strike="noStrike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351640ecd52_0_0"/>
          <p:cNvSpPr txBox="1"/>
          <p:nvPr/>
        </p:nvSpPr>
        <p:spPr>
          <a:xfrm>
            <a:off x="354900" y="318375"/>
            <a:ext cx="8311500" cy="43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/>
              <a:t>What is JavaScript?</a:t>
            </a:r>
            <a:endParaRPr b="1"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JavaScript is a programming language that enables interactive web pages. It's an essential part of web applications and adds behavior to your HTML/CSS structure.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/>
              <a:t> </a:t>
            </a:r>
            <a:r>
              <a:rPr b="1" lang="en" sz="1300"/>
              <a:t>How to Include JavaScript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1. Internal JavaScript</a:t>
            </a:r>
            <a:endParaRPr sz="1100"/>
          </a:p>
          <a:p>
            <a:pPr indent="0" lvl="0" marL="139700" marR="1397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2. External JavaScript</a:t>
            </a:r>
            <a:endParaRPr sz="1100"/>
          </a:p>
          <a:p>
            <a:pPr indent="0" lvl="0" marL="139700" marR="1397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g351640ecd52_0_0"/>
          <p:cNvSpPr txBox="1"/>
          <p:nvPr/>
        </p:nvSpPr>
        <p:spPr>
          <a:xfrm>
            <a:off x="627975" y="2078325"/>
            <a:ext cx="4298700" cy="103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000">
                <a:solidFill>
                  <a:srgbClr val="F9F9F9"/>
                </a:solidFill>
                <a:latin typeface="Courier New"/>
                <a:ea typeface="Courier New"/>
                <a:cs typeface="Courier New"/>
                <a:sym typeface="Courier New"/>
              </a:rPr>
              <a:t>&lt;script&gt;</a:t>
            </a:r>
            <a:endParaRPr b="1" sz="1000">
              <a:solidFill>
                <a:srgbClr val="F9F9F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000">
                <a:solidFill>
                  <a:srgbClr val="F9F9F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// JavaScript code here</a:t>
            </a:r>
            <a:endParaRPr b="1" sz="100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000">
                <a:solidFill>
                  <a:srgbClr val="F9F9F9"/>
                </a:solidFill>
                <a:latin typeface="Courier New"/>
                <a:ea typeface="Courier New"/>
                <a:cs typeface="Courier New"/>
                <a:sym typeface="Courier New"/>
              </a:rPr>
              <a:t>    console.log("Hello, World!");</a:t>
            </a:r>
            <a:endParaRPr b="1" sz="1000">
              <a:solidFill>
                <a:srgbClr val="F9F9F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 sz="1000">
                <a:solidFill>
                  <a:srgbClr val="F9F9F9"/>
                </a:solidFill>
                <a:latin typeface="Courier New"/>
                <a:ea typeface="Courier New"/>
                <a:cs typeface="Courier New"/>
                <a:sym typeface="Courier New"/>
              </a:rPr>
              <a:t>&lt;/script&gt;</a:t>
            </a:r>
            <a:endParaRPr sz="1300">
              <a:solidFill>
                <a:srgbClr val="F9F9F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826" name="Google Shape;826;g351640ecd52_0_0"/>
          <p:cNvSpPr txBox="1"/>
          <p:nvPr/>
        </p:nvSpPr>
        <p:spPr>
          <a:xfrm>
            <a:off x="627975" y="3401575"/>
            <a:ext cx="4373400" cy="46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39700" rtl="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b="1" lang="en" sz="1100">
                <a:solidFill>
                  <a:srgbClr val="F9F9F9"/>
                </a:solidFill>
                <a:latin typeface="Courier New"/>
                <a:ea typeface="Courier New"/>
                <a:cs typeface="Courier New"/>
                <a:sym typeface="Courier New"/>
              </a:rPr>
              <a:t>&lt;script src="script.js"&gt;&lt;/script&gt;</a:t>
            </a:r>
            <a:endParaRPr>
              <a:solidFill>
                <a:srgbClr val="F9F9F9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351640ecd52_0_5"/>
          <p:cNvSpPr txBox="1"/>
          <p:nvPr/>
        </p:nvSpPr>
        <p:spPr>
          <a:xfrm>
            <a:off x="354900" y="318375"/>
            <a:ext cx="8311500" cy="46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/>
              <a:t>JavaScript Basics</a:t>
            </a:r>
            <a:endParaRPr b="1" sz="17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Variables and Data Types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139700" marR="1397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5C637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sz="1600"/>
          </a:p>
        </p:txBody>
      </p:sp>
      <p:sp>
        <p:nvSpPr>
          <p:cNvPr id="832" name="Google Shape;832;g351640ecd52_0_5"/>
          <p:cNvSpPr txBox="1"/>
          <p:nvPr/>
        </p:nvSpPr>
        <p:spPr>
          <a:xfrm>
            <a:off x="605550" y="1442875"/>
            <a:ext cx="6892800" cy="3289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Variables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1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name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"John"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String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1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age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;    </a:t>
            </a: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Number - constant (cannot be reassigned)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1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isStudent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Boolean - older way to declare variables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Data Types</a:t>
            </a:r>
            <a:endParaRPr sz="1100">
              <a:solidFill>
                <a:srgbClr val="3030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1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fullName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"John Doe"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;      </a:t>
            </a: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String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1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userAge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;               </a:t>
            </a: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Number</a:t>
            </a:r>
            <a:endParaRPr sz="1100">
              <a:solidFill>
                <a:srgbClr val="3030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1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price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99.99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;              </a:t>
            </a: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Number (decimal)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1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isActive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;           </a:t>
            </a: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Boolean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1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userInfo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;            </a:t>
            </a: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Null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1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undefinedVar;               </a:t>
            </a: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Undefined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1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person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{                  </a:t>
            </a: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Object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"John"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1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colors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"red"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"green"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"blue"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]; </a:t>
            </a: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Array</a:t>
            </a:r>
            <a:endParaRPr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351640ecd52_0_9"/>
          <p:cNvSpPr txBox="1"/>
          <p:nvPr/>
        </p:nvSpPr>
        <p:spPr>
          <a:xfrm>
            <a:off x="354900" y="318375"/>
            <a:ext cx="8311500" cy="46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700"/>
              <a:t>Output and Debugging</a:t>
            </a:r>
            <a:endParaRPr b="1" sz="1700"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139700" marR="139700" rtl="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g351640ecd52_0_9"/>
          <p:cNvSpPr txBox="1"/>
          <p:nvPr/>
        </p:nvSpPr>
        <p:spPr>
          <a:xfrm>
            <a:off x="478475" y="941975"/>
            <a:ext cx="6332100" cy="2683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5C637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Console output (for debugging)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"Hello, World!"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(name, age, isStudent);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Alert (user notification)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"Welcome to our website!"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Prompt (get user input)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1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userName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prompt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"Please enter your name:"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"Hello, 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userName);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351640ecd52_0_13"/>
          <p:cNvSpPr txBox="1"/>
          <p:nvPr/>
        </p:nvSpPr>
        <p:spPr>
          <a:xfrm>
            <a:off x="354900" y="318375"/>
            <a:ext cx="8311500" cy="46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/>
              <a:t>Operators</a:t>
            </a:r>
            <a:endParaRPr b="1"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g351640ecd52_0_13"/>
          <p:cNvSpPr txBox="1"/>
          <p:nvPr/>
        </p:nvSpPr>
        <p:spPr>
          <a:xfrm>
            <a:off x="508375" y="919550"/>
            <a:ext cx="6594000" cy="40893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Arithmetic operators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sum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;      </a:t>
            </a: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Addition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difference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Subtraction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product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;   </a:t>
            </a: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Multiplication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quotient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;   </a:t>
            </a: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Division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remainder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Modulus (remainder)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exponent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;   </a:t>
            </a: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Exponentiation (2^3)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Assignment operators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x = x + 5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-=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x = x - 3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*=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x = x * 2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/=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x = x / 4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Comparison operators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isEqual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"5"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;     </a:t>
            </a: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Equal to (value only)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isStrictEqual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===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Strict equal to (value and type)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isNotEqual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;    </a:t>
            </a: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Not equal to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isGreater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;      </a:t>
            </a: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Greater than</a:t>
            </a:r>
            <a:endParaRPr i="1" sz="1100">
              <a:solidFill>
                <a:srgbClr val="5C637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isLess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;         </a:t>
            </a: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Less than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isGreaterOrEqual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&gt;=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Greater than or equal to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isLessOrEqual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;    </a:t>
            </a: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Less than or equal to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5C637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5C637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351640ecd52_0_17"/>
          <p:cNvSpPr txBox="1"/>
          <p:nvPr/>
        </p:nvSpPr>
        <p:spPr>
          <a:xfrm>
            <a:off x="354900" y="318375"/>
            <a:ext cx="8311500" cy="46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/>
              <a:t>Control Flow - </a:t>
            </a:r>
            <a:r>
              <a:rPr b="1" lang="en" sz="1300"/>
              <a:t>Conditional Statements</a:t>
            </a:r>
            <a:endParaRPr sz="1600"/>
          </a:p>
        </p:txBody>
      </p:sp>
      <p:sp>
        <p:nvSpPr>
          <p:cNvPr id="850" name="Google Shape;850;g351640ecd52_0_17"/>
          <p:cNvSpPr txBox="1"/>
          <p:nvPr/>
        </p:nvSpPr>
        <p:spPr>
          <a:xfrm>
            <a:off x="456050" y="366325"/>
            <a:ext cx="5652000" cy="972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Logical operators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logicalAnd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AND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logicalOr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OR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1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logicalNot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);           </a:t>
            </a: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NOT</a:t>
            </a:r>
            <a:endParaRPr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851" name="Google Shape;851;g351640ecd52_0_17"/>
          <p:cNvSpPr txBox="1"/>
          <p:nvPr/>
        </p:nvSpPr>
        <p:spPr>
          <a:xfrm>
            <a:off x="478475" y="1704525"/>
            <a:ext cx="7902000" cy="3169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If statement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(age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&gt;=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"You are an adult."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If-else statement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(age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&gt;=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"You are an adult."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" sz="11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"You are a minor."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Ternary operator (shorthand for simple if-else)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message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(age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&gt;=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"You can vote"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"Too young to vote"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351640ecd52_0_21"/>
          <p:cNvSpPr txBox="1"/>
          <p:nvPr/>
        </p:nvSpPr>
        <p:spPr>
          <a:xfrm>
            <a:off x="354900" y="318375"/>
            <a:ext cx="8311500" cy="46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g351640ecd52_0_21"/>
          <p:cNvSpPr txBox="1"/>
          <p:nvPr/>
        </p:nvSpPr>
        <p:spPr>
          <a:xfrm>
            <a:off x="426125" y="471000"/>
            <a:ext cx="8163900" cy="444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If-else if-else statement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(age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"Child"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" sz="11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(age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"Teenager"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" sz="11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"Adult"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Switch statement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day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(day) {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"Monday"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"Tuesday"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"Wednesday"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"Another day"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351640ecd52_0_25"/>
          <p:cNvSpPr txBox="1"/>
          <p:nvPr/>
        </p:nvSpPr>
        <p:spPr>
          <a:xfrm>
            <a:off x="354900" y="318375"/>
            <a:ext cx="8311500" cy="46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/>
              <a:t>Loops</a:t>
            </a:r>
            <a:endParaRPr b="1"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sz="1600"/>
          </a:p>
        </p:txBody>
      </p:sp>
      <p:sp>
        <p:nvSpPr>
          <p:cNvPr id="863" name="Google Shape;863;g351640ecd52_0_25"/>
          <p:cNvSpPr txBox="1"/>
          <p:nvPr/>
        </p:nvSpPr>
        <p:spPr>
          <a:xfrm>
            <a:off x="485950" y="695250"/>
            <a:ext cx="7932000" cy="416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For loop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1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; i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; i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"Count: 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i);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While loop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count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(count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"Count: 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count);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count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Do-while loop (executes at least once)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num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"Number: 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num);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num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" sz="11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(num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For...of loop (for arrays)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fruits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"apple"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"orange"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1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fruit </a:t>
            </a:r>
            <a:r>
              <a:rPr lang="en" sz="11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fruits) {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(fruit);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351640ecd52_0_29"/>
          <p:cNvSpPr txBox="1"/>
          <p:nvPr/>
        </p:nvSpPr>
        <p:spPr>
          <a:xfrm>
            <a:off x="354900" y="318375"/>
            <a:ext cx="8311500" cy="46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/>
              <a:t>Functions</a:t>
            </a:r>
            <a:endParaRPr b="1" sz="1600"/>
          </a:p>
        </p:txBody>
      </p:sp>
      <p:sp>
        <p:nvSpPr>
          <p:cNvPr id="869" name="Google Shape;869;g351640ecd52_0_29"/>
          <p:cNvSpPr txBox="1"/>
          <p:nvPr/>
        </p:nvSpPr>
        <p:spPr>
          <a:xfrm>
            <a:off x="463525" y="448550"/>
            <a:ext cx="6848100" cy="176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For...in loop (for objects)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person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"John"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"New York"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1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key </a:t>
            </a:r>
            <a:r>
              <a:rPr lang="en" sz="11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person) {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(key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": 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person[key]);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870" name="Google Shape;870;g351640ecd52_0_29"/>
          <p:cNvSpPr txBox="1"/>
          <p:nvPr/>
        </p:nvSpPr>
        <p:spPr>
          <a:xfrm>
            <a:off x="485950" y="2676425"/>
            <a:ext cx="6892800" cy="218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Basic function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(name) {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"Hello, 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name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"!"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Calling a function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greeting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greet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"John"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(greeting); </a:t>
            </a: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"Hello, John!"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Function with default parameters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welcome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(name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"Guest"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"Welcome, 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name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"!"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i="1" sz="1100">
              <a:solidFill>
                <a:srgbClr val="5C63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351640ecd52_0_33"/>
          <p:cNvSpPr txBox="1"/>
          <p:nvPr/>
        </p:nvSpPr>
        <p:spPr>
          <a:xfrm>
            <a:off x="354900" y="318375"/>
            <a:ext cx="8311500" cy="46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g351640ecd52_0_33"/>
          <p:cNvSpPr txBox="1"/>
          <p:nvPr/>
        </p:nvSpPr>
        <p:spPr>
          <a:xfrm>
            <a:off x="463525" y="411175"/>
            <a:ext cx="6855600" cy="420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welcome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()); </a:t>
            </a: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"Welcome, Guest!"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welcome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"Jane"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)); </a:t>
            </a: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"Welcome, Jane!"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Functions as variables (function expressions)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(a, b) {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b;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)); </a:t>
            </a: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8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Arrow functions (ES6+)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multiply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(a, b)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b;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multiply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)); </a:t>
            </a: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8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Arrow function with block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square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(x)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result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x;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result;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square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)); </a:t>
            </a: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25</a:t>
            </a:r>
            <a:endParaRPr i="1" sz="1100">
              <a:solidFill>
                <a:srgbClr val="5C637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"/>
          <p:cNvSpPr txBox="1"/>
          <p:nvPr/>
        </p:nvSpPr>
        <p:spPr>
          <a:xfrm>
            <a:off x="621975" y="254450"/>
            <a:ext cx="8079600" cy="4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</a:t>
            </a: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WEBSITES/WEBPAGES  </a:t>
            </a: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WORKS?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Internet</a:t>
            </a: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 global network connecting computers.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page</a:t>
            </a: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Files sent from a server to your browser, shown as a webpage.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it works</a:t>
            </a: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Your browser requests information, the server sends it, and your browser displays the page.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Internet allows your browser to </a:t>
            </a: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ask</a:t>
            </a: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server for information (like a webpage), and the server </a:t>
            </a: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sends back</a:t>
            </a: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information, allowing you to view it. This process happens very quickly, so you can browse websites in real-time!</a:t>
            </a:r>
            <a:endParaRPr b="1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HTML?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HTML(Hyper Text Markup Language) is a language for describing web pages.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a programming language uses markup tags to describe web pages.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Most Web documents are created using HTML. Documents are saved with extension .html or .htm.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Markup?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Markup Tags are strings in the language surrounded by a &lt; and a &gt; sign.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Opening tag: &lt;html&gt; Ending tag: &lt;/html&gt;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case sensitive.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have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attributes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provide additional information about HTML elements on your page.- &lt;body bgcolor="red"&gt;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351640ecd52_0_37"/>
          <p:cNvSpPr txBox="1"/>
          <p:nvPr/>
        </p:nvSpPr>
        <p:spPr>
          <a:xfrm>
            <a:off x="295100" y="146425"/>
            <a:ext cx="8311500" cy="46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/>
              <a:t>Working with Arrays and Objects - </a:t>
            </a:r>
            <a:r>
              <a:rPr b="1" lang="en" sz="1300"/>
              <a:t>Arrays</a:t>
            </a:r>
            <a:endParaRPr b="1" sz="1300"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g351640ecd52_0_37"/>
          <p:cNvSpPr txBox="1"/>
          <p:nvPr/>
        </p:nvSpPr>
        <p:spPr>
          <a:xfrm>
            <a:off x="500900" y="799925"/>
            <a:ext cx="7999200" cy="411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Creating arrays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colors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"red"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"green"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"blue"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numbers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mixed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{</a:t>
            </a:r>
            <a:r>
              <a:rPr lang="en" sz="110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"John"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}];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Accessing array elements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(colors[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]); </a:t>
            </a: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"red"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(colors[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]); </a:t>
            </a: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"blue"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Modifying arrays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colors[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"yellow"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Changes "green" to "yellow"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colors.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"purple"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Adds element to the end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colors.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(); </a:t>
            </a: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Removes last element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colors.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unshift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"black"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Adds element to the beginning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colors.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shift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(); </a:t>
            </a: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Removes first element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Array properties and methods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(colors.length); </a:t>
            </a: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Number of elements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(colors.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includes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"red"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)); </a:t>
            </a: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true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(colors.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indexOf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"yellow"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)); </a:t>
            </a: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1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(colors.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", 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)); </a:t>
            </a: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"red, yellow, blue"</a:t>
            </a:r>
            <a:endParaRPr i="1" sz="1100">
              <a:solidFill>
                <a:srgbClr val="5C637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5C637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351640ecd52_0_129"/>
          <p:cNvSpPr txBox="1"/>
          <p:nvPr/>
        </p:nvSpPr>
        <p:spPr>
          <a:xfrm>
            <a:off x="310050" y="168850"/>
            <a:ext cx="8311500" cy="46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/>
              <a:t>Working with Arrays and Objects - </a:t>
            </a:r>
            <a:r>
              <a:rPr b="1" lang="en" sz="1300"/>
              <a:t>Objects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300"/>
              <a:t>Objects</a:t>
            </a:r>
            <a:endParaRPr sz="1600"/>
          </a:p>
        </p:txBody>
      </p:sp>
      <p:sp>
        <p:nvSpPr>
          <p:cNvPr id="888" name="Google Shape;888;g351640ecd52_0_129"/>
          <p:cNvSpPr txBox="1"/>
          <p:nvPr/>
        </p:nvSpPr>
        <p:spPr>
          <a:xfrm>
            <a:off x="523325" y="919550"/>
            <a:ext cx="7999200" cy="177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Array iteration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colors.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forEach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(color) {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(color);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Map, filter, reduce (ES6+)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doubled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numbers.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(num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num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evens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numbers.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(num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num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===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1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sum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numbers.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reduce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((total, num)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total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num,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9" name="Google Shape;889;g351640ecd52_0_129"/>
          <p:cNvSpPr txBox="1"/>
          <p:nvPr/>
        </p:nvSpPr>
        <p:spPr>
          <a:xfrm>
            <a:off x="523325" y="2975450"/>
            <a:ext cx="7999200" cy="1921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Creating objects</a:t>
            </a:r>
            <a:endParaRPr sz="8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8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person </a:t>
            </a:r>
            <a:r>
              <a:rPr lang="en" sz="8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8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8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0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firstName</a:t>
            </a:r>
            <a:r>
              <a:rPr lang="en" sz="8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8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"John"</a:t>
            </a:r>
            <a:r>
              <a:rPr lang="en" sz="8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8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0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lastName</a:t>
            </a:r>
            <a:r>
              <a:rPr lang="en" sz="8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8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"Doe"</a:t>
            </a:r>
            <a:r>
              <a:rPr lang="en" sz="8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8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0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en" sz="8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8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en" sz="8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8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0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" sz="8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8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"john@example.com"</a:t>
            </a:r>
            <a:r>
              <a:rPr lang="en" sz="8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8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0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address</a:t>
            </a:r>
            <a:r>
              <a:rPr lang="en" sz="8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8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8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80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lang="en" sz="8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8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"New York"</a:t>
            </a:r>
            <a:r>
              <a:rPr lang="en" sz="8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8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80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lang="en" sz="8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8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"USA"</a:t>
            </a:r>
            <a:endParaRPr sz="8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},</a:t>
            </a:r>
            <a:endParaRPr sz="8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0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hobbies</a:t>
            </a:r>
            <a:r>
              <a:rPr lang="en" sz="8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8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8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"reading"</a:t>
            </a:r>
            <a:r>
              <a:rPr lang="en" sz="8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8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"swimming"</a:t>
            </a:r>
            <a:r>
              <a:rPr lang="en" sz="8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8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greet:</a:t>
            </a:r>
            <a:r>
              <a:rPr lang="en" sz="8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8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8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8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8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"Hi, I'm "</a:t>
            </a:r>
            <a:r>
              <a:rPr lang="en" sz="8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8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8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.firstName;</a:t>
            </a:r>
            <a:endParaRPr sz="8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r>
              <a:rPr lang="en" sz="9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9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351640ecd52_0_41"/>
          <p:cNvSpPr txBox="1"/>
          <p:nvPr/>
        </p:nvSpPr>
        <p:spPr>
          <a:xfrm>
            <a:off x="354900" y="318375"/>
            <a:ext cx="8311500" cy="46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g351640ecd52_0_41"/>
          <p:cNvSpPr txBox="1"/>
          <p:nvPr/>
        </p:nvSpPr>
        <p:spPr>
          <a:xfrm>
            <a:off x="456025" y="441075"/>
            <a:ext cx="8079000" cy="4419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5C6370"/>
                </a:solidFill>
              </a:rPr>
              <a:t>// Accessing object properties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19A66"/>
                </a:solidFill>
              </a:rPr>
              <a:t>console</a:t>
            </a:r>
            <a:r>
              <a:rPr lang="en" sz="1100">
                <a:solidFill>
                  <a:srgbClr val="ABB2BF"/>
                </a:solidFill>
              </a:rPr>
              <a:t>.</a:t>
            </a:r>
            <a:r>
              <a:rPr lang="en" sz="1100">
                <a:solidFill>
                  <a:srgbClr val="61AFEF"/>
                </a:solidFill>
              </a:rPr>
              <a:t>log</a:t>
            </a:r>
            <a:r>
              <a:rPr lang="en" sz="1100">
                <a:solidFill>
                  <a:srgbClr val="ABB2BF"/>
                </a:solidFill>
              </a:rPr>
              <a:t>(</a:t>
            </a:r>
            <a:r>
              <a:rPr lang="en" sz="1100">
                <a:solidFill>
                  <a:schemeClr val="lt1"/>
                </a:solidFill>
              </a:rPr>
              <a:t>person.firstName</a:t>
            </a:r>
            <a:r>
              <a:rPr lang="en" sz="1100">
                <a:solidFill>
                  <a:srgbClr val="ABB2BF"/>
                </a:solidFill>
              </a:rPr>
              <a:t>);</a:t>
            </a:r>
            <a:r>
              <a:rPr lang="en" sz="1100"/>
              <a:t> </a:t>
            </a:r>
            <a:r>
              <a:rPr i="1" lang="en" sz="1100">
                <a:solidFill>
                  <a:srgbClr val="5C6370"/>
                </a:solidFill>
              </a:rPr>
              <a:t>// "John"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19A66"/>
                </a:solidFill>
              </a:rPr>
              <a:t>console</a:t>
            </a:r>
            <a:r>
              <a:rPr lang="en" sz="1100">
                <a:solidFill>
                  <a:srgbClr val="ABB2BF"/>
                </a:solidFill>
              </a:rPr>
              <a:t>.</a:t>
            </a:r>
            <a:r>
              <a:rPr lang="en" sz="1100">
                <a:solidFill>
                  <a:srgbClr val="61AFEF"/>
                </a:solidFill>
              </a:rPr>
              <a:t>log</a:t>
            </a:r>
            <a:r>
              <a:rPr lang="en" sz="1100">
                <a:solidFill>
                  <a:srgbClr val="ABB2BF"/>
                </a:solidFill>
              </a:rPr>
              <a:t>(</a:t>
            </a:r>
            <a:r>
              <a:rPr lang="en" sz="1100">
                <a:solidFill>
                  <a:schemeClr val="lt1"/>
                </a:solidFill>
              </a:rPr>
              <a:t>person</a:t>
            </a:r>
            <a:r>
              <a:rPr lang="en" sz="1100">
                <a:solidFill>
                  <a:srgbClr val="ABB2BF"/>
                </a:solidFill>
              </a:rPr>
              <a:t>[</a:t>
            </a:r>
            <a:r>
              <a:rPr lang="en" sz="1100">
                <a:solidFill>
                  <a:srgbClr val="98C379"/>
                </a:solidFill>
              </a:rPr>
              <a:t>"lastName"</a:t>
            </a:r>
            <a:r>
              <a:rPr lang="en" sz="1100">
                <a:solidFill>
                  <a:srgbClr val="ABB2BF"/>
                </a:solidFill>
              </a:rPr>
              <a:t>]);</a:t>
            </a:r>
            <a:r>
              <a:rPr lang="en" sz="1100"/>
              <a:t> </a:t>
            </a:r>
            <a:r>
              <a:rPr i="1" lang="en" sz="1100">
                <a:solidFill>
                  <a:srgbClr val="5C6370"/>
                </a:solidFill>
              </a:rPr>
              <a:t>// "Doe"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19A66"/>
                </a:solidFill>
              </a:rPr>
              <a:t>console</a:t>
            </a:r>
            <a:r>
              <a:rPr lang="en" sz="1100">
                <a:solidFill>
                  <a:srgbClr val="ABB2BF"/>
                </a:solidFill>
              </a:rPr>
              <a:t>.</a:t>
            </a:r>
            <a:r>
              <a:rPr lang="en" sz="1100">
                <a:solidFill>
                  <a:srgbClr val="61AFEF"/>
                </a:solidFill>
              </a:rPr>
              <a:t>log</a:t>
            </a:r>
            <a:r>
              <a:rPr lang="en" sz="1100">
                <a:solidFill>
                  <a:srgbClr val="ABB2BF"/>
                </a:solidFill>
              </a:rPr>
              <a:t>(</a:t>
            </a:r>
            <a:r>
              <a:rPr lang="en" sz="1100">
                <a:solidFill>
                  <a:schemeClr val="lt1"/>
                </a:solidFill>
              </a:rPr>
              <a:t>person.address.city</a:t>
            </a:r>
            <a:r>
              <a:rPr lang="en" sz="1100">
                <a:solidFill>
                  <a:srgbClr val="ABB2BF"/>
                </a:solidFill>
              </a:rPr>
              <a:t>);</a:t>
            </a:r>
            <a:r>
              <a:rPr lang="en" sz="1100"/>
              <a:t> </a:t>
            </a:r>
            <a:r>
              <a:rPr i="1" lang="en" sz="1100">
                <a:solidFill>
                  <a:srgbClr val="5C6370"/>
                </a:solidFill>
              </a:rPr>
              <a:t>// "New York"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19A66"/>
                </a:solidFill>
              </a:rPr>
              <a:t>console</a:t>
            </a:r>
            <a:r>
              <a:rPr lang="en" sz="1100">
                <a:solidFill>
                  <a:srgbClr val="ABB2BF"/>
                </a:solidFill>
              </a:rPr>
              <a:t>.</a:t>
            </a:r>
            <a:r>
              <a:rPr lang="en" sz="1100">
                <a:solidFill>
                  <a:srgbClr val="61AFEF"/>
                </a:solidFill>
              </a:rPr>
              <a:t>log</a:t>
            </a:r>
            <a:r>
              <a:rPr lang="en" sz="1100">
                <a:solidFill>
                  <a:srgbClr val="ABB2BF"/>
                </a:solidFill>
              </a:rPr>
              <a:t>(</a:t>
            </a:r>
            <a:r>
              <a:rPr lang="en" sz="1100">
                <a:solidFill>
                  <a:schemeClr val="lt1"/>
                </a:solidFill>
              </a:rPr>
              <a:t>person.hobbies</a:t>
            </a:r>
            <a:r>
              <a:rPr lang="en" sz="1100">
                <a:solidFill>
                  <a:srgbClr val="ABB2BF"/>
                </a:solidFill>
              </a:rPr>
              <a:t>[</a:t>
            </a:r>
            <a:r>
              <a:rPr lang="en" sz="1100">
                <a:solidFill>
                  <a:srgbClr val="D19A66"/>
                </a:solidFill>
              </a:rPr>
              <a:t>0</a:t>
            </a:r>
            <a:r>
              <a:rPr lang="en" sz="1100">
                <a:solidFill>
                  <a:srgbClr val="ABB2BF"/>
                </a:solidFill>
              </a:rPr>
              <a:t>]);</a:t>
            </a:r>
            <a:r>
              <a:rPr lang="en" sz="1100"/>
              <a:t> </a:t>
            </a:r>
            <a:r>
              <a:rPr i="1" lang="en" sz="1100">
                <a:solidFill>
                  <a:srgbClr val="5C6370"/>
                </a:solidFill>
              </a:rPr>
              <a:t>// "reading"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19A66"/>
                </a:solidFill>
              </a:rPr>
              <a:t>console</a:t>
            </a:r>
            <a:r>
              <a:rPr lang="en" sz="1100">
                <a:solidFill>
                  <a:srgbClr val="ABB2BF"/>
                </a:solidFill>
              </a:rPr>
              <a:t>.</a:t>
            </a:r>
            <a:r>
              <a:rPr lang="en" sz="1100">
                <a:solidFill>
                  <a:srgbClr val="61AFEF"/>
                </a:solidFill>
              </a:rPr>
              <a:t>log</a:t>
            </a:r>
            <a:r>
              <a:rPr lang="en" sz="1100">
                <a:solidFill>
                  <a:srgbClr val="ABB2BF"/>
                </a:solidFill>
              </a:rPr>
              <a:t>(</a:t>
            </a:r>
            <a:r>
              <a:rPr lang="en" sz="1100">
                <a:solidFill>
                  <a:schemeClr val="lt1"/>
                </a:solidFill>
              </a:rPr>
              <a:t>person.</a:t>
            </a:r>
            <a:r>
              <a:rPr lang="en" sz="1100">
                <a:solidFill>
                  <a:srgbClr val="61AFEF"/>
                </a:solidFill>
              </a:rPr>
              <a:t>greet</a:t>
            </a:r>
            <a:r>
              <a:rPr lang="en" sz="1100">
                <a:solidFill>
                  <a:srgbClr val="ABB2BF"/>
                </a:solidFill>
              </a:rPr>
              <a:t>());</a:t>
            </a:r>
            <a:r>
              <a:rPr lang="en" sz="1100"/>
              <a:t> </a:t>
            </a:r>
            <a:r>
              <a:rPr i="1" lang="en" sz="1100">
                <a:solidFill>
                  <a:srgbClr val="5C6370"/>
                </a:solidFill>
              </a:rPr>
              <a:t>// "Hi, I'm John"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5C637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5C6370"/>
                </a:solidFill>
              </a:rPr>
              <a:t>// Modifying objects</a:t>
            </a:r>
            <a:endParaRPr i="1" sz="1100">
              <a:solidFill>
                <a:srgbClr val="5C637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person.firstName</a:t>
            </a:r>
            <a:r>
              <a:rPr lang="en" sz="1100"/>
              <a:t> </a:t>
            </a:r>
            <a:r>
              <a:rPr lang="en" sz="1100">
                <a:solidFill>
                  <a:srgbClr val="61AFEF"/>
                </a:solidFill>
              </a:rPr>
              <a:t>=</a:t>
            </a:r>
            <a:r>
              <a:rPr lang="en" sz="1100"/>
              <a:t> </a:t>
            </a:r>
            <a:r>
              <a:rPr lang="en" sz="1100">
                <a:solidFill>
                  <a:srgbClr val="98C379"/>
                </a:solidFill>
              </a:rPr>
              <a:t>"Jane"</a:t>
            </a:r>
            <a:r>
              <a:rPr lang="en" sz="1100">
                <a:solidFill>
                  <a:srgbClr val="ABB2BF"/>
                </a:solidFill>
              </a:rPr>
              <a:t>;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person</a:t>
            </a:r>
            <a:r>
              <a:rPr lang="en" sz="1100">
                <a:solidFill>
                  <a:srgbClr val="ABB2BF"/>
                </a:solidFill>
              </a:rPr>
              <a:t>[</a:t>
            </a:r>
            <a:r>
              <a:rPr lang="en" sz="1100">
                <a:solidFill>
                  <a:srgbClr val="98C379"/>
                </a:solidFill>
              </a:rPr>
              <a:t>"age"</a:t>
            </a:r>
            <a:r>
              <a:rPr lang="en" sz="1100">
                <a:solidFill>
                  <a:srgbClr val="ABB2BF"/>
                </a:solidFill>
              </a:rPr>
              <a:t>]</a:t>
            </a:r>
            <a:r>
              <a:rPr lang="en" sz="1100"/>
              <a:t> </a:t>
            </a:r>
            <a:r>
              <a:rPr lang="en" sz="1100">
                <a:solidFill>
                  <a:srgbClr val="61AFEF"/>
                </a:solidFill>
              </a:rPr>
              <a:t>=</a:t>
            </a:r>
            <a:r>
              <a:rPr lang="en" sz="1100"/>
              <a:t> </a:t>
            </a:r>
            <a:r>
              <a:rPr lang="en" sz="1100">
                <a:solidFill>
                  <a:srgbClr val="D19A66"/>
                </a:solidFill>
              </a:rPr>
              <a:t>28</a:t>
            </a:r>
            <a:r>
              <a:rPr lang="en" sz="1100">
                <a:solidFill>
                  <a:srgbClr val="ABB2BF"/>
                </a:solidFill>
              </a:rPr>
              <a:t>;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person.address.city =</a:t>
            </a:r>
            <a:r>
              <a:rPr lang="en" sz="1100"/>
              <a:t> </a:t>
            </a:r>
            <a:r>
              <a:rPr lang="en" sz="1100">
                <a:solidFill>
                  <a:srgbClr val="98C379"/>
                </a:solidFill>
              </a:rPr>
              <a:t>"Boston"</a:t>
            </a:r>
            <a:r>
              <a:rPr lang="en" sz="1100">
                <a:solidFill>
                  <a:srgbClr val="ABB2BF"/>
                </a:solidFill>
              </a:rPr>
              <a:t>;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person.hobbies.</a:t>
            </a:r>
            <a:r>
              <a:rPr lang="en" sz="1100">
                <a:solidFill>
                  <a:srgbClr val="61AFEF"/>
                </a:solidFill>
              </a:rPr>
              <a:t>push</a:t>
            </a:r>
            <a:r>
              <a:rPr lang="en" sz="1100">
                <a:solidFill>
                  <a:srgbClr val="ABB2BF"/>
                </a:solidFill>
              </a:rPr>
              <a:t>(</a:t>
            </a:r>
            <a:r>
              <a:rPr lang="en" sz="1100">
                <a:solidFill>
                  <a:srgbClr val="98C379"/>
                </a:solidFill>
              </a:rPr>
              <a:t>"painting"</a:t>
            </a:r>
            <a:r>
              <a:rPr lang="en" sz="1100">
                <a:solidFill>
                  <a:srgbClr val="ABB2BF"/>
                </a:solidFill>
              </a:rPr>
              <a:t>);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5C637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5C6370"/>
                </a:solidFill>
              </a:rPr>
              <a:t>// Adding new properties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person.isEmployed </a:t>
            </a:r>
            <a:r>
              <a:rPr lang="en" sz="1100">
                <a:solidFill>
                  <a:srgbClr val="61AFEF"/>
                </a:solidFill>
              </a:rPr>
              <a:t>=</a:t>
            </a:r>
            <a:r>
              <a:rPr lang="en" sz="1100"/>
              <a:t> </a:t>
            </a:r>
            <a:r>
              <a:rPr lang="en" sz="1100">
                <a:solidFill>
                  <a:srgbClr val="D19A66"/>
                </a:solidFill>
              </a:rPr>
              <a:t>true</a:t>
            </a:r>
            <a:r>
              <a:rPr lang="en" sz="1100">
                <a:solidFill>
                  <a:srgbClr val="ABB2BF"/>
                </a:solidFill>
              </a:rPr>
              <a:t>;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person.skills </a:t>
            </a:r>
            <a:r>
              <a:rPr lang="en" sz="1100">
                <a:solidFill>
                  <a:srgbClr val="61AFEF"/>
                </a:solidFill>
              </a:rPr>
              <a:t>=</a:t>
            </a:r>
            <a:r>
              <a:rPr lang="en" sz="1100"/>
              <a:t> </a:t>
            </a:r>
            <a:r>
              <a:rPr lang="en" sz="1100">
                <a:solidFill>
                  <a:srgbClr val="ABB2BF"/>
                </a:solidFill>
              </a:rPr>
              <a:t>[</a:t>
            </a:r>
            <a:r>
              <a:rPr lang="en" sz="1100">
                <a:solidFill>
                  <a:srgbClr val="98C379"/>
                </a:solidFill>
              </a:rPr>
              <a:t>"HTML"</a:t>
            </a:r>
            <a:r>
              <a:rPr lang="en" sz="1100">
                <a:solidFill>
                  <a:srgbClr val="ABB2BF"/>
                </a:solidFill>
              </a:rPr>
              <a:t>,</a:t>
            </a:r>
            <a:r>
              <a:rPr lang="en" sz="1100"/>
              <a:t> </a:t>
            </a:r>
            <a:r>
              <a:rPr lang="en" sz="1100">
                <a:solidFill>
                  <a:srgbClr val="98C379"/>
                </a:solidFill>
              </a:rPr>
              <a:t>"CSS"</a:t>
            </a:r>
            <a:r>
              <a:rPr lang="en" sz="1100">
                <a:solidFill>
                  <a:srgbClr val="ABB2BF"/>
                </a:solidFill>
              </a:rPr>
              <a:t>,</a:t>
            </a:r>
            <a:r>
              <a:rPr lang="en" sz="1100"/>
              <a:t> </a:t>
            </a:r>
            <a:r>
              <a:rPr lang="en" sz="1100">
                <a:solidFill>
                  <a:srgbClr val="98C379"/>
                </a:solidFill>
              </a:rPr>
              <a:t>"JavaScript"</a:t>
            </a:r>
            <a:r>
              <a:rPr lang="en" sz="1100">
                <a:solidFill>
                  <a:srgbClr val="ABB2BF"/>
                </a:solidFill>
              </a:rPr>
              <a:t>];</a:t>
            </a:r>
            <a:r>
              <a:rPr lang="en" sz="1100"/>
              <a:t> </a:t>
            </a:r>
            <a:endParaRPr i="1" sz="1100">
              <a:solidFill>
                <a:srgbClr val="5C637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5C637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5C6370"/>
                </a:solidFill>
              </a:rPr>
              <a:t>// Object methods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19A66"/>
                </a:solidFill>
              </a:rPr>
              <a:t>console</a:t>
            </a:r>
            <a:r>
              <a:rPr lang="en" sz="1100">
                <a:solidFill>
                  <a:srgbClr val="ABB2BF"/>
                </a:solidFill>
              </a:rPr>
              <a:t>.</a:t>
            </a:r>
            <a:r>
              <a:rPr lang="en" sz="1100">
                <a:solidFill>
                  <a:srgbClr val="61AFEF"/>
                </a:solidFill>
              </a:rPr>
              <a:t>log</a:t>
            </a:r>
            <a:r>
              <a:rPr lang="en" sz="1100">
                <a:solidFill>
                  <a:srgbClr val="ABB2BF"/>
                </a:solidFill>
              </a:rPr>
              <a:t>(</a:t>
            </a:r>
            <a:r>
              <a:rPr lang="en" sz="1100">
                <a:solidFill>
                  <a:srgbClr val="D19A66"/>
                </a:solidFill>
              </a:rPr>
              <a:t>Object</a:t>
            </a:r>
            <a:r>
              <a:rPr lang="en" sz="1100">
                <a:solidFill>
                  <a:srgbClr val="ABB2BF"/>
                </a:solidFill>
              </a:rPr>
              <a:t>.</a:t>
            </a:r>
            <a:r>
              <a:rPr lang="en" sz="1100">
                <a:solidFill>
                  <a:srgbClr val="61AFEF"/>
                </a:solidFill>
              </a:rPr>
              <a:t>keys</a:t>
            </a:r>
            <a:r>
              <a:rPr lang="en" sz="1100">
                <a:solidFill>
                  <a:srgbClr val="ABB2BF"/>
                </a:solidFill>
              </a:rPr>
              <a:t>(</a:t>
            </a:r>
            <a:r>
              <a:rPr lang="en" sz="1100">
                <a:solidFill>
                  <a:schemeClr val="lt1"/>
                </a:solidFill>
              </a:rPr>
              <a:t>person</a:t>
            </a:r>
            <a:r>
              <a:rPr lang="en" sz="1100">
                <a:solidFill>
                  <a:srgbClr val="ABB2BF"/>
                </a:solidFill>
              </a:rPr>
              <a:t>));</a:t>
            </a:r>
            <a:r>
              <a:rPr lang="en" sz="1100"/>
              <a:t> </a:t>
            </a:r>
            <a:r>
              <a:rPr i="1" lang="en" sz="1100">
                <a:solidFill>
                  <a:srgbClr val="5C6370"/>
                </a:solidFill>
              </a:rPr>
              <a:t>// Array of property names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19A66"/>
                </a:solidFill>
              </a:rPr>
              <a:t>console</a:t>
            </a:r>
            <a:r>
              <a:rPr lang="en" sz="1100">
                <a:solidFill>
                  <a:srgbClr val="ABB2BF"/>
                </a:solidFill>
              </a:rPr>
              <a:t>.</a:t>
            </a:r>
            <a:r>
              <a:rPr lang="en" sz="1100">
                <a:solidFill>
                  <a:srgbClr val="61AFEF"/>
                </a:solidFill>
              </a:rPr>
              <a:t>log</a:t>
            </a:r>
            <a:r>
              <a:rPr lang="en" sz="1100">
                <a:solidFill>
                  <a:srgbClr val="ABB2BF"/>
                </a:solidFill>
              </a:rPr>
              <a:t>(</a:t>
            </a:r>
            <a:r>
              <a:rPr lang="en" sz="1100">
                <a:solidFill>
                  <a:srgbClr val="D19A66"/>
                </a:solidFill>
              </a:rPr>
              <a:t>Object</a:t>
            </a:r>
            <a:r>
              <a:rPr lang="en" sz="1100">
                <a:solidFill>
                  <a:srgbClr val="ABB2BF"/>
                </a:solidFill>
              </a:rPr>
              <a:t>.</a:t>
            </a:r>
            <a:r>
              <a:rPr lang="en" sz="1100">
                <a:solidFill>
                  <a:srgbClr val="61AFEF"/>
                </a:solidFill>
              </a:rPr>
              <a:t>values</a:t>
            </a:r>
            <a:r>
              <a:rPr lang="en" sz="1100">
                <a:solidFill>
                  <a:srgbClr val="ABB2BF"/>
                </a:solidFill>
              </a:rPr>
              <a:t>(</a:t>
            </a:r>
            <a:r>
              <a:rPr lang="en" sz="1100">
                <a:solidFill>
                  <a:schemeClr val="lt1"/>
                </a:solidFill>
              </a:rPr>
              <a:t>person</a:t>
            </a:r>
            <a:r>
              <a:rPr lang="en" sz="1100">
                <a:solidFill>
                  <a:srgbClr val="ABB2BF"/>
                </a:solidFill>
              </a:rPr>
              <a:t>));</a:t>
            </a:r>
            <a:r>
              <a:rPr lang="en" sz="1100"/>
              <a:t> </a:t>
            </a:r>
            <a:r>
              <a:rPr i="1" lang="en" sz="1100">
                <a:solidFill>
                  <a:srgbClr val="5C6370"/>
                </a:solidFill>
              </a:rPr>
              <a:t>// Array of property values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5C637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5C6370"/>
                </a:solidFill>
              </a:rPr>
              <a:t>// Object destructuring (ES6+)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78DD"/>
                </a:solidFill>
              </a:rPr>
              <a:t>const</a:t>
            </a:r>
            <a:r>
              <a:rPr lang="en" sz="1100"/>
              <a:t> </a:t>
            </a:r>
            <a:r>
              <a:rPr lang="en" sz="1100">
                <a:solidFill>
                  <a:srgbClr val="ABB2BF"/>
                </a:solidFill>
              </a:rPr>
              <a:t>{</a:t>
            </a:r>
            <a:r>
              <a:rPr lang="en" sz="1100"/>
              <a:t> </a:t>
            </a:r>
            <a:r>
              <a:rPr lang="en" sz="1100">
                <a:solidFill>
                  <a:schemeClr val="lt1"/>
                </a:solidFill>
              </a:rPr>
              <a:t>firstName, lastName, age</a:t>
            </a:r>
            <a:r>
              <a:rPr lang="en" sz="1100"/>
              <a:t> </a:t>
            </a:r>
            <a:r>
              <a:rPr lang="en" sz="1100">
                <a:solidFill>
                  <a:srgbClr val="ABB2BF"/>
                </a:solidFill>
              </a:rPr>
              <a:t>}</a:t>
            </a:r>
            <a:r>
              <a:rPr lang="en" sz="1100"/>
              <a:t> </a:t>
            </a:r>
            <a:r>
              <a:rPr lang="en" sz="1100">
                <a:solidFill>
                  <a:srgbClr val="61AFEF"/>
                </a:solidFill>
              </a:rPr>
              <a:t>=</a:t>
            </a:r>
            <a:r>
              <a:rPr lang="en" sz="1100"/>
              <a:t> </a:t>
            </a:r>
            <a:r>
              <a:rPr lang="en" sz="1100">
                <a:solidFill>
                  <a:schemeClr val="lt1"/>
                </a:solidFill>
              </a:rPr>
              <a:t>person</a:t>
            </a:r>
            <a:r>
              <a:rPr lang="en" sz="1100">
                <a:solidFill>
                  <a:srgbClr val="ABB2BF"/>
                </a:solidFill>
              </a:rPr>
              <a:t>;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19A66"/>
                </a:solidFill>
              </a:rPr>
              <a:t>console</a:t>
            </a:r>
            <a:r>
              <a:rPr lang="en" sz="1100">
                <a:solidFill>
                  <a:srgbClr val="ABB2BF"/>
                </a:solidFill>
              </a:rPr>
              <a:t>.</a:t>
            </a:r>
            <a:r>
              <a:rPr lang="en" sz="1100">
                <a:solidFill>
                  <a:srgbClr val="61AFEF"/>
                </a:solidFill>
              </a:rPr>
              <a:t>log</a:t>
            </a:r>
            <a:r>
              <a:rPr lang="en" sz="1100">
                <a:solidFill>
                  <a:srgbClr val="ABB2BF"/>
                </a:solidFill>
              </a:rPr>
              <a:t>(</a:t>
            </a:r>
            <a:r>
              <a:rPr lang="en" sz="1100">
                <a:solidFill>
                  <a:schemeClr val="lt1"/>
                </a:solidFill>
              </a:rPr>
              <a:t>firstName</a:t>
            </a:r>
            <a:r>
              <a:rPr lang="en" sz="1100">
                <a:solidFill>
                  <a:srgbClr val="ABB2BF"/>
                </a:solidFill>
              </a:rPr>
              <a:t>);</a:t>
            </a:r>
            <a:r>
              <a:rPr lang="en" sz="1100"/>
              <a:t> </a:t>
            </a:r>
            <a:r>
              <a:rPr i="1" lang="en" sz="1100">
                <a:solidFill>
                  <a:srgbClr val="5C6370"/>
                </a:solidFill>
              </a:rPr>
              <a:t>// "Jane"</a:t>
            </a:r>
            <a:endParaRPr i="1" sz="1100">
              <a:solidFill>
                <a:srgbClr val="5C637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351640ecd52_0_45"/>
          <p:cNvSpPr txBox="1"/>
          <p:nvPr/>
        </p:nvSpPr>
        <p:spPr>
          <a:xfrm>
            <a:off x="354900" y="318375"/>
            <a:ext cx="8311500" cy="46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/>
              <a:t>DOM manipulation</a:t>
            </a:r>
            <a:endParaRPr b="1"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200"/>
              <a:t>Accessing DOM Elements</a:t>
            </a:r>
            <a:endParaRPr b="1"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g351640ecd52_0_45"/>
          <p:cNvSpPr txBox="1"/>
          <p:nvPr/>
        </p:nvSpPr>
        <p:spPr>
          <a:xfrm>
            <a:off x="463525" y="1061600"/>
            <a:ext cx="8103900" cy="3438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By ID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header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"header"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By class name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items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getElementsByClassName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"item"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HTMLCollection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By tag name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paragraphs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getElementsByTagName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"p"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HTMLCollection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Query selector (first match)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firstButton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querySelector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"button"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navLink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querySelector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".nav-link"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Query selector all (all matches)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buttons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querySelectorAll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"button"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NodeList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navLinks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querySelectorAll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".nav-link"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NodeList</a:t>
            </a:r>
            <a:endParaRPr i="1" sz="1100">
              <a:solidFill>
                <a:srgbClr val="5C637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351640ecd52_0_49"/>
          <p:cNvSpPr txBox="1"/>
          <p:nvPr/>
        </p:nvSpPr>
        <p:spPr>
          <a:xfrm>
            <a:off x="354900" y="318375"/>
            <a:ext cx="8311500" cy="46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200"/>
              <a:t>Modifying DOM Elements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g351640ecd52_0_49"/>
          <p:cNvSpPr txBox="1"/>
          <p:nvPr/>
        </p:nvSpPr>
        <p:spPr>
          <a:xfrm>
            <a:off x="515850" y="642950"/>
            <a:ext cx="8029200" cy="319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5C637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5C637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Changing content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element.textContent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"New text content"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Just text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element.innerHTML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"&lt;strong&gt;HTML content&lt;/strong&gt;"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Can include HTML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Changing attributes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element.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setAttribute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"href"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"https://example.com"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element.id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"newId"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element.className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"new-class"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Working with styles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element.style.color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"blue"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element.style.fontSize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"18px"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element.style.display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"none"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5C637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351640ecd52_0_53"/>
          <p:cNvSpPr txBox="1"/>
          <p:nvPr/>
        </p:nvSpPr>
        <p:spPr>
          <a:xfrm>
            <a:off x="354900" y="318375"/>
            <a:ext cx="8311500" cy="46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200"/>
              <a:t>Creating and Modifying DOM Elements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g351640ecd52_0_53"/>
          <p:cNvSpPr txBox="1"/>
          <p:nvPr/>
        </p:nvSpPr>
        <p:spPr>
          <a:xfrm>
            <a:off x="471000" y="650425"/>
            <a:ext cx="8111400" cy="3050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Create new element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newParagraph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createElement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"p"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newParagraph.textContent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"This is a new paragraph."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Append element to parent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.body.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appendChild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(newParagraph);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Insert before another element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referenceElement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"existingElement"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.body.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insertBefore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(newParagraph, referenceElement);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Remove element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element.parentNode.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removeChild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(element);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Or more modern way: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element.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351640ecd52_0_57"/>
          <p:cNvSpPr txBox="1"/>
          <p:nvPr/>
        </p:nvSpPr>
        <p:spPr>
          <a:xfrm>
            <a:off x="354900" y="318375"/>
            <a:ext cx="8311500" cy="46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/>
              <a:t>Event handling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/>
              <a:t>Adding Event Listeners</a:t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g351640ecd52_0_57"/>
          <p:cNvSpPr txBox="1"/>
          <p:nvPr/>
        </p:nvSpPr>
        <p:spPr>
          <a:xfrm>
            <a:off x="463525" y="1054125"/>
            <a:ext cx="8148900" cy="299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Basic syntax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element.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addEventListener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"event"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Common events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button.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addEventListener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"click"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(event) {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"Button clicked!"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event.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preventDefault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(); </a:t>
            </a: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Prevent default behavior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"myForm"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addEventListener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"submit"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(event) {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event.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preventDefault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(); </a:t>
            </a: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Prevent form submission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"Form submitted"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304e9d21b44_2_13"/>
          <p:cNvSpPr txBox="1"/>
          <p:nvPr/>
        </p:nvSpPr>
        <p:spPr>
          <a:xfrm>
            <a:off x="354900" y="318375"/>
            <a:ext cx="8311500" cy="46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5" name="Google Shape;925;g304e9d21b44_2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363" y="552450"/>
            <a:ext cx="8677275" cy="40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304e9d21b44_0_15"/>
          <p:cNvSpPr txBox="1"/>
          <p:nvPr>
            <p:ph idx="1" type="subTitle"/>
          </p:nvPr>
        </p:nvSpPr>
        <p:spPr>
          <a:xfrm>
            <a:off x="1377400" y="2116150"/>
            <a:ext cx="6389400" cy="15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"/>
              <a:t>JQUERY</a:t>
            </a:r>
            <a:endParaRPr/>
          </a:p>
        </p:txBody>
      </p:sp>
      <p:sp>
        <p:nvSpPr>
          <p:cNvPr id="931" name="Google Shape;931;g304e9d21b44_0_15"/>
          <p:cNvSpPr/>
          <p:nvPr/>
        </p:nvSpPr>
        <p:spPr>
          <a:xfrm>
            <a:off x="3096250" y="3800875"/>
            <a:ext cx="2951700" cy="399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Javascript library</a:t>
            </a:r>
            <a:endParaRPr b="0" i="0" sz="1400" u="none" cap="none" strike="noStrike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351640ecd52_0_65"/>
          <p:cNvSpPr txBox="1"/>
          <p:nvPr/>
        </p:nvSpPr>
        <p:spPr>
          <a:xfrm>
            <a:off x="354900" y="318375"/>
            <a:ext cx="8311500" cy="46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/>
              <a:t>What is jQuery?</a:t>
            </a:r>
            <a:endParaRPr b="1"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jQuery is a fast, small, and feature-rich JavaScript library that simplifies HTML document traversing, event handling, animating, and Ajax interactions for rapid web development.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jQuery library can be included in a document by linking to a local copy or to one of the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versions available from public servers repository which is also called as Content </a:t>
            </a:r>
            <a:r>
              <a:rPr lang="en" sz="1200"/>
              <a:t>delivery network(CDN’s)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/>
              <a:t>Basic Syntax</a:t>
            </a:r>
            <a:endParaRPr sz="1100"/>
          </a:p>
          <a:p>
            <a:pPr indent="0" lvl="0" marL="139700" marR="1397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$(selector).action();</a:t>
            </a:r>
            <a:endParaRPr b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pic>
        <p:nvPicPr>
          <p:cNvPr id="937" name="Google Shape;937;g351640ecd52_0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113" y="1930463"/>
            <a:ext cx="7419975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4"/>
          <p:cNvSpPr txBox="1"/>
          <p:nvPr/>
        </p:nvSpPr>
        <p:spPr>
          <a:xfrm>
            <a:off x="621975" y="254450"/>
            <a:ext cx="8079600" cy="46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 BOILERPLATE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HEAD SECTION</a:t>
            </a: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&lt;base&gt;,&lt;link&gt;,&lt;meta&gt;,&lt;title&gt;,&lt;style&gt;,&lt;script&gt;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SECTION</a:t>
            </a: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doc should have utmost one &lt;body&gt; tag. Attr: bgcolor, background(image),text(color of a text)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 truncates spaces in your text.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 tags - &lt;br&gt;,&lt;p&gt;,&lt;div&gt;,&lt;span&gt;(inline format of a text)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Formatting tags — &lt;b&gt;...&lt;/b&gt; &lt;i&gt;...&lt;/i&gt;&lt;u&gt;...&lt;/u&gt;,&lt;strike&gt; or &lt;s&gt;(deprecated in HTML5) ,&lt;sub&gt;,&lt;sup&gt;,&lt;small&gt;, &lt;em&gt;,&lt;hr&gt;(attr size,color, align),&lt;font&gt; (attr size,color)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24" name="Google Shape;724;p4"/>
          <p:cNvGraphicFramePr/>
          <p:nvPr/>
        </p:nvGraphicFramePr>
        <p:xfrm>
          <a:off x="774250" y="71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{E2937C0B-7173-4D37-B5FE-40FFDAF1D72A}</a:tableStyleId>
              </a:tblPr>
              <a:tblGrid>
                <a:gridCol w="7239000"/>
              </a:tblGrid>
              <a:tr h="198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&lt;!DOCTYPE HTML&gt;   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&lt;html&gt;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&lt;head&gt;                               </a:t>
                      </a:r>
                      <a:r>
                        <a:rPr lang="en" sz="1100" u="none" cap="none" strike="noStrike">
                          <a:solidFill>
                            <a:srgbClr val="6AA84F"/>
                          </a:solidFill>
                        </a:rPr>
                        <a:t>/*  HEAD SECTION  */</a:t>
                      </a:r>
                      <a:endParaRPr sz="1100" u="none" cap="none" strike="noStrike">
                        <a:solidFill>
                          <a:srgbClr val="6AA84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&lt;title&gt;Title of page&lt;/title&gt;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&lt;/head&gt;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&lt;body&gt;                               </a:t>
                      </a:r>
                      <a:r>
                        <a:rPr lang="en" sz="1100" u="none" cap="none" strike="noStrike">
                          <a:solidFill>
                            <a:srgbClr val="6AA84F"/>
                          </a:solidFill>
                        </a:rPr>
                        <a:t>/* BODY SECTION */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This is my first HTML PAGE. &lt;b&gt;This text is bold&lt;/b&gt;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&lt;/body&gt;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&lt;/html&gt;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304e9d21b44_2_3"/>
          <p:cNvSpPr txBox="1"/>
          <p:nvPr/>
        </p:nvSpPr>
        <p:spPr>
          <a:xfrm>
            <a:off x="216800" y="157000"/>
            <a:ext cx="8754300" cy="47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/>
              <a:t> Common Selectors</a:t>
            </a:r>
            <a:endParaRPr b="1" sz="17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943" name="Google Shape;943;g304e9d21b44_2_3"/>
          <p:cNvSpPr txBox="1"/>
          <p:nvPr/>
        </p:nvSpPr>
        <p:spPr>
          <a:xfrm>
            <a:off x="403700" y="1031700"/>
            <a:ext cx="7722600" cy="355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Select by element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"p"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css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"color"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"blue"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Select by ID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"#header"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"New Header"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Select by class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".item"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hide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Combined selectors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"ul.menu li"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addClass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"active"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Multiple selectors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"h1, h2, h3"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css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"font-family"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"Arial"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Attribute selectors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"input[type='text']"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"Default text"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"a[href^='https']"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addClass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"external"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351640ecd52_0_69"/>
          <p:cNvSpPr txBox="1"/>
          <p:nvPr/>
        </p:nvSpPr>
        <p:spPr>
          <a:xfrm>
            <a:off x="354900" y="318375"/>
            <a:ext cx="8311500" cy="46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/>
              <a:t>DOM Traversal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9" name="Google Shape;949;g351640ecd52_0_69"/>
          <p:cNvSpPr txBox="1"/>
          <p:nvPr/>
        </p:nvSpPr>
        <p:spPr>
          <a:xfrm>
            <a:off x="515850" y="770025"/>
            <a:ext cx="8141400" cy="3110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Filtering selections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"li"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css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"font-weight"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"bold"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"li"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last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css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"color"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"red"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"li"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eq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css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"background-color"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"yellow"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3rd element (zero-based index)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Finding elements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"ul"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"li"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addClass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"list-item"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"div"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children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"p"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css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"font-style"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"italic"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"li"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parent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css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"border"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"1px solid black"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Siblings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"h1"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css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"margin-top"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"0"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397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"h1"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siblings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"p"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css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"color"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"gray"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351640ecd52_0_73"/>
          <p:cNvSpPr txBox="1"/>
          <p:nvPr/>
        </p:nvSpPr>
        <p:spPr>
          <a:xfrm>
            <a:off x="354900" y="318375"/>
            <a:ext cx="8311500" cy="46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/>
              <a:t>DOM Manipulation with jQuery</a:t>
            </a:r>
            <a:endParaRPr b="1" sz="17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Getting and Setting Content</a:t>
            </a:r>
            <a:endParaRPr b="1" sz="1300"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g351640ecd52_0_73"/>
          <p:cNvSpPr txBox="1"/>
          <p:nvPr/>
        </p:nvSpPr>
        <p:spPr>
          <a:xfrm>
            <a:off x="485950" y="1128875"/>
            <a:ext cx="8021700" cy="3700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Text content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text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"#element"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(); </a:t>
            </a: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Get text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"#element"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"New text"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Set text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HTML content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html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"#element"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(); </a:t>
            </a: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Get HTML content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"#element"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"&lt;strong&gt;New&lt;/strong&gt; content"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Set HTML content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Form values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value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"#inputField"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(); </a:t>
            </a: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Get input value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"#inputField"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"New value"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Set input value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Attributes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href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"a"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attr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"href"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Get attribute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"a"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attr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"href"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"https://new-url.com"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Set attribute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"a"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removeAttr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"target"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Remove attribute</a:t>
            </a:r>
            <a:endParaRPr i="1" sz="1100">
              <a:solidFill>
                <a:srgbClr val="5C637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351640ecd52_0_77"/>
          <p:cNvSpPr txBox="1"/>
          <p:nvPr/>
        </p:nvSpPr>
        <p:spPr>
          <a:xfrm>
            <a:off x="354900" y="318375"/>
            <a:ext cx="8311500" cy="46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/>
              <a:t>CSS and Classes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1" name="Google Shape;961;g351640ecd52_0_77"/>
          <p:cNvSpPr txBox="1"/>
          <p:nvPr/>
        </p:nvSpPr>
        <p:spPr>
          <a:xfrm>
            <a:off x="500900" y="792450"/>
            <a:ext cx="7730100" cy="3999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Adding/removing classes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"p"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addClass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"highlight"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"p"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removeClass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"old-class"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"p"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toggleClass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"active"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"p"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hasClass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"highlight"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returns true/false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CSS properties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"div"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css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"color"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"blue"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"div"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css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"color"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"blue"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"font-size"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"18px"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>
                <a:solidFill>
                  <a:srgbClr val="E06C75"/>
                </a:solidFill>
                <a:latin typeface="Courier New"/>
                <a:ea typeface="Courier New"/>
                <a:cs typeface="Courier New"/>
                <a:sym typeface="Courier New"/>
              </a:rPr>
              <a:t>"padding"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"10px"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Getting CSS value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color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"div"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11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css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"color"</a:t>
            </a:r>
            <a:r>
              <a:rPr lang="en" sz="11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351640ecd52_0_81"/>
          <p:cNvSpPr txBox="1"/>
          <p:nvPr/>
        </p:nvSpPr>
        <p:spPr>
          <a:xfrm>
            <a:off x="354900" y="318375"/>
            <a:ext cx="8311500" cy="46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/>
              <a:t>Event Handling with jQuery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7" name="Google Shape;967;g351640ecd52_0_81"/>
          <p:cNvSpPr txBox="1"/>
          <p:nvPr/>
        </p:nvSpPr>
        <p:spPr>
          <a:xfrm>
            <a:off x="471000" y="784975"/>
            <a:ext cx="8029200" cy="404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Click event</a:t>
            </a:r>
            <a:endParaRPr sz="9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9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"#button"</a:t>
            </a:r>
            <a:r>
              <a:rPr lang="en" sz="9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9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click</a:t>
            </a:r>
            <a:r>
              <a:rPr lang="en" sz="9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9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9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lang="en" sz="9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"Button clicked!"</a:t>
            </a:r>
            <a:r>
              <a:rPr lang="en" sz="9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9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Common events</a:t>
            </a:r>
            <a:endParaRPr sz="9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9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"#element"</a:t>
            </a:r>
            <a:r>
              <a:rPr lang="en" sz="9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9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mouseenter</a:t>
            </a:r>
            <a:r>
              <a:rPr lang="en" sz="9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9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9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9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9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addClass</a:t>
            </a:r>
            <a:r>
              <a:rPr lang="en" sz="9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"hover"</a:t>
            </a:r>
            <a:r>
              <a:rPr lang="en" sz="9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9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9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"#element"</a:t>
            </a:r>
            <a:r>
              <a:rPr lang="en" sz="9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9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mouseleave</a:t>
            </a:r>
            <a:r>
              <a:rPr lang="en" sz="9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9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9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9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9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removeClass</a:t>
            </a:r>
            <a:r>
              <a:rPr lang="en" sz="9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"hover"</a:t>
            </a:r>
            <a:r>
              <a:rPr lang="en" sz="9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9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9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"#textInput"</a:t>
            </a:r>
            <a:r>
              <a:rPr lang="en" sz="9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9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focus</a:t>
            </a:r>
            <a:r>
              <a:rPr lang="en" sz="9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9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9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9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9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css</a:t>
            </a:r>
            <a:r>
              <a:rPr lang="en" sz="9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"border-color"</a:t>
            </a:r>
            <a:r>
              <a:rPr lang="en" sz="9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"blue"</a:t>
            </a:r>
            <a:r>
              <a:rPr lang="en" sz="9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9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9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"#textInput"</a:t>
            </a:r>
            <a:r>
              <a:rPr lang="en" sz="9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9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blur</a:t>
            </a:r>
            <a:r>
              <a:rPr lang="en" sz="9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9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9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9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9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9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css</a:t>
            </a:r>
            <a:r>
              <a:rPr lang="en" sz="9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"border-color"</a:t>
            </a:r>
            <a:r>
              <a:rPr lang="en" sz="9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9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"gray"</a:t>
            </a:r>
            <a:r>
              <a:rPr lang="en" sz="9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9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9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"#myForm"</a:t>
            </a:r>
            <a:r>
              <a:rPr lang="en" sz="9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9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submit</a:t>
            </a:r>
            <a:r>
              <a:rPr lang="en" sz="9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C678DD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9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(event) {</a:t>
            </a:r>
            <a:endParaRPr sz="9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event.</a:t>
            </a:r>
            <a:r>
              <a:rPr lang="en" sz="9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preventDefault</a:t>
            </a:r>
            <a:r>
              <a:rPr lang="en" sz="9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(); </a:t>
            </a:r>
            <a:r>
              <a:rPr i="1" lang="en" sz="900">
                <a:solidFill>
                  <a:srgbClr val="5C6370"/>
                </a:solidFill>
                <a:latin typeface="Courier New"/>
                <a:ea typeface="Courier New"/>
                <a:cs typeface="Courier New"/>
                <a:sym typeface="Courier New"/>
              </a:rPr>
              <a:t>// Prevent form submission</a:t>
            </a:r>
            <a:endParaRPr sz="9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00">
                <a:solidFill>
                  <a:srgbClr val="D19A66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en" sz="9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900">
                <a:solidFill>
                  <a:srgbClr val="61AFEF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9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98C379"/>
                </a:solidFill>
                <a:latin typeface="Courier New"/>
                <a:ea typeface="Courier New"/>
                <a:cs typeface="Courier New"/>
                <a:sym typeface="Courier New"/>
              </a:rPr>
              <a:t>"Form submitted"</a:t>
            </a:r>
            <a:r>
              <a:rPr lang="en" sz="900">
                <a:solidFill>
                  <a:srgbClr val="ABB2BF"/>
                </a:solidFill>
                <a:latin typeface="Courier New"/>
                <a:ea typeface="Courier New"/>
                <a:cs typeface="Courier New"/>
                <a:sym typeface="Courier New"/>
              </a:rPr>
              <a:t>);});</a:t>
            </a:r>
            <a:endParaRPr sz="900">
              <a:solidFill>
                <a:srgbClr val="ABB2B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304e9d21b44_2_29"/>
          <p:cNvSpPr txBox="1"/>
          <p:nvPr/>
        </p:nvSpPr>
        <p:spPr>
          <a:xfrm>
            <a:off x="354900" y="318375"/>
            <a:ext cx="8311500" cy="46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0">
              <a:solidFill>
                <a:schemeClr val="lt2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0">
              <a:solidFill>
                <a:schemeClr val="lt2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" sz="5500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rPr>
              <a:t>Thank you</a:t>
            </a:r>
            <a:endParaRPr sz="5500">
              <a:solidFill>
                <a:schemeClr val="lt2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5"/>
          <p:cNvSpPr txBox="1"/>
          <p:nvPr/>
        </p:nvSpPr>
        <p:spPr>
          <a:xfrm>
            <a:off x="469775" y="471950"/>
            <a:ext cx="8253600" cy="42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ATTRIBUTES :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are special word which gives speciality to a tag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Comments in HTML DOC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Single line comment : /*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Multi-line comment: &lt;!--</a:t>
            </a:r>
            <a:r>
              <a:rPr lang="en"/>
              <a:t> </a:t>
            </a:r>
            <a:r>
              <a:rPr lang="en"/>
              <a:t>--&gt;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Headings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heading tag start from &lt;h1&gt; to range &lt;h6&gt; where h1 is the largest and h6 is the least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Special characters in 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Syntax - Ampersand(&amp;),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entity name or #,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Character code (i.e 62),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semicolon(;),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Ex-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&amp;copy;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&amp;nsbp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;,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&amp;#62;,&amp;gt;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6"/>
          <p:cNvSpPr txBox="1"/>
          <p:nvPr/>
        </p:nvSpPr>
        <p:spPr>
          <a:xfrm>
            <a:off x="469775" y="471950"/>
            <a:ext cx="8199300" cy="46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Links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Links are used to travel from one page to other or one section to another section by  tag called anchor tag  &lt;a&gt;&lt;/a&gt;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383A42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1" i="0" lang="en" sz="1100" u="none" cap="none" strike="noStrike">
                <a:solidFill>
                  <a:srgbClr val="E45649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en" sz="1100" u="none" cap="none" strike="noStrike">
                <a:solidFill>
                  <a:srgbClr val="B76B01"/>
                </a:solidFill>
                <a:latin typeface="Arial"/>
                <a:ea typeface="Arial"/>
                <a:cs typeface="Arial"/>
                <a:sym typeface="Arial"/>
              </a:rPr>
              <a:t>href</a:t>
            </a:r>
            <a:r>
              <a:rPr b="1" i="0" lang="en" sz="1100" u="none" cap="none" strike="noStrike">
                <a:solidFill>
                  <a:srgbClr val="383A42"/>
                </a:solidFill>
                <a:latin typeface="Arial"/>
                <a:ea typeface="Arial"/>
                <a:cs typeface="Arial"/>
                <a:sym typeface="Arial"/>
              </a:rPr>
              <a:t>="</a:t>
            </a:r>
            <a:r>
              <a:rPr b="1" i="0" lang="en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</a:t>
            </a:r>
            <a:r>
              <a:rPr b="1" i="0" lang="en" sz="1100" u="none" cap="none" strike="noStrike">
                <a:solidFill>
                  <a:srgbClr val="383A42"/>
                </a:solidFill>
                <a:latin typeface="Arial"/>
                <a:ea typeface="Arial"/>
                <a:cs typeface="Arial"/>
                <a:sym typeface="Arial"/>
              </a:rPr>
              <a:t>cdac.in"&gt;</a:t>
            </a:r>
            <a:r>
              <a:rPr b="1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LINK</a:t>
            </a:r>
            <a:r>
              <a:rPr b="1" i="0" lang="en" sz="1100" u="none" cap="none" strike="noStrike">
                <a:solidFill>
                  <a:srgbClr val="383A42"/>
                </a:solidFill>
                <a:latin typeface="Arial"/>
                <a:ea typeface="Arial"/>
                <a:cs typeface="Arial"/>
                <a:sym typeface="Arial"/>
              </a:rPr>
              <a:t>&lt;/</a:t>
            </a:r>
            <a:r>
              <a:rPr b="1" i="0" lang="en" sz="1100" u="none" cap="none" strike="noStrike">
                <a:solidFill>
                  <a:srgbClr val="E45649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i="0" lang="en" sz="1100" u="none" cap="none" strike="noStrike">
                <a:solidFill>
                  <a:srgbClr val="383A42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1" i="0" sz="1100" u="none" cap="none" strike="noStrike">
              <a:solidFill>
                <a:srgbClr val="383A4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383A4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IMAGES</a:t>
            </a:r>
            <a:endParaRPr b="1" i="0" sz="1100" u="none" cap="none" strike="noStrike">
              <a:solidFill>
                <a:srgbClr val="383A4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add images to the document by using &lt;img&gt;  tag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383A42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1" i="0" lang="en" sz="1100" u="none" cap="none" strike="noStrike">
                <a:solidFill>
                  <a:srgbClr val="E45649"/>
                </a:solidFill>
                <a:latin typeface="Arial"/>
                <a:ea typeface="Arial"/>
                <a:cs typeface="Arial"/>
                <a:sym typeface="Arial"/>
              </a:rPr>
              <a:t>img </a:t>
            </a:r>
            <a:r>
              <a:rPr b="1" i="0" lang="en" sz="1100" u="none" cap="none" strike="noStrike">
                <a:solidFill>
                  <a:srgbClr val="B76B01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b="1" i="0" lang="en" sz="1100" u="none" cap="none" strike="noStrike">
                <a:solidFill>
                  <a:srgbClr val="383A42"/>
                </a:solidFill>
                <a:latin typeface="Arial"/>
                <a:ea typeface="Arial"/>
                <a:cs typeface="Arial"/>
                <a:sym typeface="Arial"/>
              </a:rPr>
              <a:t>="</a:t>
            </a:r>
            <a:r>
              <a:rPr b="1" i="0" lang="en" sz="1100" u="none" cap="none" strike="noStrike">
                <a:solidFill>
                  <a:srgbClr val="50A14F"/>
                </a:solidFill>
                <a:latin typeface="Arial"/>
                <a:ea typeface="Arial"/>
                <a:cs typeface="Arial"/>
                <a:sym typeface="Arial"/>
              </a:rPr>
              <a:t>image.jpg</a:t>
            </a:r>
            <a:r>
              <a:rPr b="1" i="0" lang="en" sz="1100" u="none" cap="none" strike="noStrike">
                <a:solidFill>
                  <a:srgbClr val="383A42"/>
                </a:solidFill>
                <a:latin typeface="Arial"/>
                <a:ea typeface="Arial"/>
                <a:cs typeface="Arial"/>
                <a:sym typeface="Arial"/>
              </a:rPr>
              <a:t>"</a:t>
            </a:r>
            <a:r>
              <a:rPr b="1" i="0" lang="en" sz="1100" u="none" cap="none" strike="noStrike">
                <a:solidFill>
                  <a:srgbClr val="E4564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100" u="none" cap="none" strike="noStrike">
                <a:solidFill>
                  <a:srgbClr val="B76B01"/>
                </a:solidFill>
                <a:latin typeface="Arial"/>
                <a:ea typeface="Arial"/>
                <a:cs typeface="Arial"/>
                <a:sym typeface="Arial"/>
              </a:rPr>
              <a:t>alt</a:t>
            </a:r>
            <a:r>
              <a:rPr b="1" i="0" lang="en" sz="1100" u="none" cap="none" strike="noStrike">
                <a:solidFill>
                  <a:srgbClr val="383A42"/>
                </a:solidFill>
                <a:latin typeface="Arial"/>
                <a:ea typeface="Arial"/>
                <a:cs typeface="Arial"/>
                <a:sym typeface="Arial"/>
              </a:rPr>
              <a:t>="</a:t>
            </a:r>
            <a:r>
              <a:rPr b="1" i="0" lang="en" sz="1100" u="none" cap="none" strike="noStrike">
                <a:solidFill>
                  <a:srgbClr val="50A14F"/>
                </a:solidFill>
                <a:latin typeface="Arial"/>
                <a:ea typeface="Arial"/>
                <a:cs typeface="Arial"/>
                <a:sym typeface="Arial"/>
              </a:rPr>
              <a:t>Description of image</a:t>
            </a:r>
            <a:r>
              <a:rPr b="1" i="0" lang="en" sz="1100" u="none" cap="none" strike="noStrike">
                <a:solidFill>
                  <a:srgbClr val="383A42"/>
                </a:solidFill>
                <a:latin typeface="Arial"/>
                <a:ea typeface="Arial"/>
                <a:cs typeface="Arial"/>
                <a:sym typeface="Arial"/>
              </a:rPr>
              <a:t>"&gt;</a:t>
            </a:r>
            <a:endParaRPr b="1" i="0" sz="1100" u="none" cap="none" strike="noStrike">
              <a:solidFill>
                <a:srgbClr val="383A4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383A4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383A4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LISTS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Unordered list — &lt;ul&gt;&lt;li&gt;&lt;/li&gt;&lt;/ul&gt;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Ordered list — &lt;ol&gt;&lt;li&gt;&lt;/li&gt;&lt;/ol&gt;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Unorder list attr : type(deprecated and use as list-style-type) as disc, circle, square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Ordered list attr : type, start, reversed as 1, A, a,I,i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7"/>
          <p:cNvSpPr txBox="1"/>
          <p:nvPr/>
        </p:nvSpPr>
        <p:spPr>
          <a:xfrm>
            <a:off x="469775" y="471950"/>
            <a:ext cx="8525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Tables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add Tables to the webpage by using tag called &lt;table&gt; where include hyperlinks, images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Attr :  rowspan, colspan, cellpadding, caption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0" name="Google Shape;74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600" y="1676788"/>
            <a:ext cx="3744424" cy="3375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1" name="Google Shape;74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98124" y="1913125"/>
            <a:ext cx="2916041" cy="245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8"/>
          <p:cNvSpPr txBox="1"/>
          <p:nvPr/>
        </p:nvSpPr>
        <p:spPr>
          <a:xfrm>
            <a:off x="469775" y="471950"/>
            <a:ext cx="41022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Forms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Forms are crucial for collecting user input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&lt;form method=”post/get” action=”url”&gt;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&lt;label for=”forname”&gt;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&lt;input type=”typename” id=”” name=””&gt;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&lt;button type=”submit”&gt;&lt;/button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&lt;/form&gt;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password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radio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checkbox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submit/reset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button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7" name="Google Shape;747;p8"/>
          <p:cNvPicPr preferRelativeResize="0"/>
          <p:nvPr/>
        </p:nvPicPr>
        <p:blipFill rotWithShape="1">
          <a:blip r:embed="rId3">
            <a:alphaModFix/>
          </a:blip>
          <a:srcRect b="0" l="23495" r="14817" t="0"/>
          <a:stretch/>
        </p:blipFill>
        <p:spPr>
          <a:xfrm>
            <a:off x="4797525" y="289025"/>
            <a:ext cx="3871550" cy="463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9"/>
          <p:cNvSpPr txBox="1"/>
          <p:nvPr/>
        </p:nvSpPr>
        <p:spPr>
          <a:xfrm>
            <a:off x="469775" y="471950"/>
            <a:ext cx="83664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 5</a:t>
            </a:r>
            <a:endParaRPr b="1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3" name="Google Shape;75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6325" y="1022975"/>
            <a:ext cx="6700375" cy="399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ersonal Family Recipe Book">
  <a:themeElements>
    <a:clrScheme name="Simple Light">
      <a:dk1>
        <a:srgbClr val="303030"/>
      </a:dk1>
      <a:lt1>
        <a:srgbClr val="FFFBF3"/>
      </a:lt1>
      <a:dk2>
        <a:srgbClr val="F3EEE6"/>
      </a:dk2>
      <a:lt2>
        <a:srgbClr val="CA3619"/>
      </a:lt2>
      <a:accent1>
        <a:srgbClr val="F2AB00"/>
      </a:accent1>
      <a:accent2>
        <a:srgbClr val="009E5E"/>
      </a:accent2>
      <a:accent3>
        <a:srgbClr val="0D4659"/>
      </a:accent3>
      <a:accent4>
        <a:srgbClr val="356BB1"/>
      </a:accent4>
      <a:accent5>
        <a:srgbClr val="3B1CB5"/>
      </a:accent5>
      <a:accent6>
        <a:srgbClr val="C2BDF3"/>
      </a:accent6>
      <a:hlink>
        <a:srgbClr val="717C8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