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3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19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83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75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81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11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4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3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0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7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7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5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0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Error Handling and Exceptions in MySQL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handlers, types, and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SIGNAL for Custom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IF NEW.amount &lt; 0 THEN</a:t>
            </a:r>
          </a:p>
          <a:p>
            <a:r>
              <a:t>  SIGNAL SQLSTATE '45000'</a:t>
            </a:r>
          </a:p>
          <a:p>
            <a:r>
              <a:t>  SET MESSAGE_TEXT = 'Amount cannot be negative';</a:t>
            </a:r>
          </a:p>
          <a:p>
            <a:r>
              <a:t>END IF;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 in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FUNCTION safe_divide(a INT, b INT)</a:t>
            </a:r>
          </a:p>
          <a:p>
            <a:r>
              <a:t>RETURNS DECIMAL(10,2)</a:t>
            </a:r>
          </a:p>
          <a:p>
            <a:r>
              <a:t>BEGIN</a:t>
            </a:r>
          </a:p>
          <a:p>
            <a:r>
              <a:t>  DECLARE EXIT HANDLER FOR SQLEXCEPTION RETURN 0;</a:t>
            </a:r>
          </a:p>
          <a:p>
            <a:r>
              <a:t>  RETURN a / b;</a:t>
            </a:r>
          </a:p>
          <a:p>
            <a:r>
              <a:t>END;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Tricky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Q1: Can we declare multiple handlers?</a:t>
            </a:r>
          </a:p>
          <a:p>
            <a:r>
              <a:t>Q2: Difference between CONTINUE and EXIT?</a:t>
            </a:r>
          </a:p>
          <a:p>
            <a:r>
              <a:t>Q3: Can a handler contain SIGNAL?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Tricky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A1: Yes, for different errors</a:t>
            </a:r>
          </a:p>
          <a:p>
            <a:r>
              <a:t>A2: CONTINUE → resume</a:t>
            </a:r>
          </a:p>
          <a:p>
            <a:r>
              <a:t>    EXIT → leave block</a:t>
            </a:r>
          </a:p>
          <a:p>
            <a:r>
              <a:t>A3: Yes, SIGNAL can raise custom errors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DECLARE HANDLER to catch errors</a:t>
            </a:r>
          </a:p>
          <a:p>
            <a:r>
              <a:t>- Types: CONTINUE, EXIT</a:t>
            </a:r>
          </a:p>
          <a:p>
            <a:r>
              <a:t>- Combine with SIGNAL for custom errors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Ex: Safe Division 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FUNCTION safe_divide(a INT, b INT)</a:t>
            </a:r>
          </a:p>
          <a:p>
            <a:r>
              <a:t>RETURNS DECIMAL(10,2)</a:t>
            </a:r>
          </a:p>
          <a:p>
            <a:r>
              <a:t>BEGIN</a:t>
            </a:r>
          </a:p>
          <a:p>
            <a:r>
              <a:t>  DECLARE EXIT HANDLER FOR SQLEXCEPTION RETURN 0;</a:t>
            </a:r>
          </a:p>
          <a:p>
            <a:r>
              <a:t>  RETURN a / b;</a:t>
            </a:r>
          </a:p>
          <a:p>
            <a:r>
              <a:t>END;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Ex: NOT FOUND in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DECLARE CONTINUE HANDLER FOR NOT FOUND SET done = TRUE;</a:t>
            </a:r>
          </a:p>
          <a:p>
            <a:r>
              <a:t>OPEN cur;</a:t>
            </a:r>
          </a:p>
          <a:p>
            <a:r>
              <a:t>LOOP FETCH cur INTO var1;</a:t>
            </a:r>
          </a:p>
          <a:p>
            <a:r>
              <a:t>  IF done THEN LEAVE;</a:t>
            </a:r>
          </a:p>
          <a:p>
            <a:r>
              <a:t>END LOOP;</a:t>
            </a:r>
          </a:p>
          <a:p>
            <a:r>
              <a:t>CLOSE cur;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Ex: Rollback on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DECLARE EXIT HANDLER FOR SQLEXCEPTION</a:t>
            </a:r>
          </a:p>
          <a:p>
            <a:r>
              <a:t>BEGIN ROLLBACK;</a:t>
            </a:r>
          </a:p>
          <a:p>
            <a:r>
              <a:t>  SELECT 'Error occurred';</a:t>
            </a:r>
          </a:p>
          <a:p>
            <a:r>
              <a:t>END;</a:t>
            </a:r>
          </a:p>
          <a:p>
            <a:r>
              <a:t>START TRANSACTION;</a:t>
            </a:r>
          </a:p>
          <a:p>
            <a:r>
              <a:t>UPDATE accounts ...;</a:t>
            </a:r>
          </a:p>
          <a:p>
            <a:r>
              <a:t>COMMIT;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Ex: SIGNAL in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IF NEW.salary &lt; 0 THEN</a:t>
            </a:r>
          </a:p>
          <a:p>
            <a:r>
              <a:t>  SIGNAL SQLSTATE '45000'</a:t>
            </a:r>
          </a:p>
          <a:p>
            <a:r>
              <a:t>  SET MESSAGE_TEXT = 'Negative salary not allowed';</a:t>
            </a:r>
          </a:p>
          <a:p>
            <a:r>
              <a:t>END IF;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Ex: Duplicate Entry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DECLARE EXIT HANDLER FOR 1062</a:t>
            </a:r>
          </a:p>
          <a:p>
            <a:r>
              <a:t>BEGIN</a:t>
            </a:r>
          </a:p>
          <a:p>
            <a:r>
              <a:t>  SELECT 'User exists';</a:t>
            </a:r>
          </a:p>
          <a:p>
            <a:r>
              <a:t>END;</a:t>
            </a:r>
          </a:p>
          <a:p>
            <a:r>
              <a:t>INSERT INTO users(username) VALUES ('abc');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Error handling lets you manage runtime issues</a:t>
            </a:r>
          </a:p>
          <a:p>
            <a:r>
              <a:t>- MySQL uses HANDLERs inside stored programs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Ex: Multiple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DECLARE CONTINUE HANDLER FOR NOT FOUND SET done = TRUE;</a:t>
            </a:r>
          </a:p>
          <a:p>
            <a:r>
              <a:t>DECLARE EXIT HANDLER FOR SQLEXCEPTION</a:t>
            </a:r>
          </a:p>
          <a:p>
            <a:r>
              <a:t>BEGIN</a:t>
            </a:r>
          </a:p>
          <a:p>
            <a:r>
              <a:t>  ROLLBACK;</a:t>
            </a:r>
          </a:p>
          <a:p>
            <a:r>
              <a:t>  SELECT 'Error occurred';</a:t>
            </a:r>
          </a:p>
          <a:p>
            <a:r>
              <a:t>END;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Ex: SQLWARNING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DECLARE CONTINUE HANDLER FOR SQLWARNING</a:t>
            </a:r>
          </a:p>
          <a:p>
            <a:r>
              <a:t>BEGIN</a:t>
            </a:r>
          </a:p>
          <a:p>
            <a:r>
              <a:t>  SET @warning = 'Something might be wrong!';</a:t>
            </a:r>
          </a:p>
          <a:p>
            <a:r>
              <a:t>END;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Handle Errors?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Prevents unexpected termination</a:t>
            </a:r>
          </a:p>
          <a:p>
            <a:r>
              <a:t>- Helps in debugging</a:t>
            </a:r>
          </a:p>
          <a:p>
            <a:r>
              <a:t>- Returns meaningful messages</a:t>
            </a:r>
          </a:p>
          <a:p>
            <a:r>
              <a:t>- Maintains application stability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Syntax of DECLARE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DECLARE handler_action HANDLER</a:t>
            </a:r>
          </a:p>
          <a:p>
            <a:r>
              <a:t>FOR condition_value</a:t>
            </a:r>
          </a:p>
          <a:p>
            <a:r>
              <a:t>BEGIN</a:t>
            </a:r>
          </a:p>
          <a:p>
            <a:r>
              <a:t>  -- handler logic</a:t>
            </a:r>
          </a:p>
          <a:p>
            <a:r>
              <a:t>END;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HANDLER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CONTINUE – skip the error and continue</a:t>
            </a:r>
          </a:p>
          <a:p>
            <a:r>
              <a:t>EXIT – exit the block/procedure</a:t>
            </a:r>
          </a:p>
          <a:p>
            <a:r>
              <a:t>UNDO – rollback changes (Not supported in MySQL)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Condition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SQLSTATE value: '23000' → Integrity error</a:t>
            </a:r>
          </a:p>
          <a:p>
            <a:r>
              <a:t>MySQL error #: 1062 → Duplicate entry</a:t>
            </a:r>
          </a:p>
          <a:p>
            <a:r>
              <a:t>Predefined: NOT FOUND, SQLEXCEPTION, SQLWARNING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CONTINUE Handler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DECLARE CONTINUE HANDLER FOR NOT FOUND</a:t>
            </a:r>
          </a:p>
          <a:p>
            <a:r>
              <a:t>SET done = TRUE;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EXIT Handler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DECLARE EXIT HANDLER FOR SQLEXCEPTION</a:t>
            </a:r>
          </a:p>
          <a:p>
            <a:r>
              <a:t>BEGIN</a:t>
            </a:r>
          </a:p>
          <a:p>
            <a:r>
              <a:t>  ROLLBACK;</a:t>
            </a:r>
          </a:p>
          <a:p>
            <a:r>
              <a:t>  SELECT 'Error occurred. Transaction cancelled.';</a:t>
            </a:r>
          </a:p>
          <a:p>
            <a:r>
              <a:t>END;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Condition &amp; 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DECLARE insufficient_balance CONDITION FOR SQLSTATE '45000';</a:t>
            </a:r>
          </a:p>
          <a:p>
            <a:r>
              <a:t>DECLARE EXIT HANDLER FOR insufficient_balance</a:t>
            </a:r>
          </a:p>
          <a:p>
            <a:r>
              <a:t>BEGIN</a:t>
            </a:r>
          </a:p>
          <a:p>
            <a:r>
              <a:t>  SELECT 'Balance too low!';</a:t>
            </a:r>
          </a:p>
          <a:p>
            <a:r>
              <a:t>END;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555</Words>
  <Application>Microsoft Office PowerPoint</Application>
  <PresentationFormat>On-screen Show (4:3)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Error Handling and Exceptions in MySQL</vt:lpstr>
      <vt:lpstr>Introduction to Error Handling</vt:lpstr>
      <vt:lpstr>Why Handle Errors?</vt:lpstr>
      <vt:lpstr>Syntax of DECLARE HANDLER</vt:lpstr>
      <vt:lpstr>Types of HANDLER Actions</vt:lpstr>
      <vt:lpstr>Types of Condition Values</vt:lpstr>
      <vt:lpstr>CONTINUE Handler Example</vt:lpstr>
      <vt:lpstr>EXIT Handler Example</vt:lpstr>
      <vt:lpstr>Custom Condition &amp; HANDLER</vt:lpstr>
      <vt:lpstr>SIGNAL for Custom Errors</vt:lpstr>
      <vt:lpstr>Error Handling in Functions</vt:lpstr>
      <vt:lpstr>Tricky Questions</vt:lpstr>
      <vt:lpstr>Tricky Answers</vt:lpstr>
      <vt:lpstr>Summary</vt:lpstr>
      <vt:lpstr>Ex: Safe Division in Function</vt:lpstr>
      <vt:lpstr>Ex: NOT FOUND in Cursors</vt:lpstr>
      <vt:lpstr>Ex: Rollback on Error</vt:lpstr>
      <vt:lpstr>Ex: SIGNAL in Triggers</vt:lpstr>
      <vt:lpstr>Ex: Duplicate Entry Handler</vt:lpstr>
      <vt:lpstr>Ex: Multiple Handlers</vt:lpstr>
      <vt:lpstr>Ex: SQLWARNING Handler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HP-Training</cp:lastModifiedBy>
  <cp:revision>2</cp:revision>
  <dcterms:created xsi:type="dcterms:W3CDTF">2013-01-27T09:14:16Z</dcterms:created>
  <dcterms:modified xsi:type="dcterms:W3CDTF">2025-04-07T06:29:38Z</dcterms:modified>
  <cp:category/>
</cp:coreProperties>
</file>