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2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44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22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9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0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1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5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Statements in MySQL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913847"/>
            <a:ext cx="7879080" cy="45858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lang="en-US" sz="2400" dirty="0"/>
              <a:t>What are Conditional Statements?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000" dirty="0"/>
              <a:t>Conditional statements control the flow of execution based on </a:t>
            </a:r>
          </a:p>
          <a:p>
            <a:pPr>
              <a:defRPr sz="1600"/>
            </a:pPr>
            <a:r>
              <a:rPr lang="en-US" sz="2000" dirty="0"/>
              <a:t>     conditions.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000" dirty="0"/>
              <a:t>Used inside stored procedures or blocks (BEGIN...END) to make </a:t>
            </a:r>
          </a:p>
          <a:p>
            <a:pPr>
              <a:defRPr sz="1600"/>
            </a:pPr>
            <a:r>
              <a:rPr lang="en-US" sz="2000" dirty="0"/>
              <a:t>     decisions.</a:t>
            </a:r>
            <a:br>
              <a:rPr lang="en-US" sz="2000" dirty="0"/>
            </a:br>
            <a:br>
              <a:rPr sz="2000" dirty="0"/>
            </a:br>
            <a:r>
              <a:rPr sz="2400" dirty="0"/>
              <a:t>Three main types in MySQL:</a:t>
            </a:r>
            <a:br>
              <a:rPr sz="2000" dirty="0"/>
            </a:br>
            <a:br>
              <a:rPr sz="2000" dirty="0"/>
            </a:br>
            <a:r>
              <a:rPr lang="en-US" sz="2000" dirty="0"/>
              <a:t>1. </a:t>
            </a:r>
            <a:r>
              <a:rPr sz="2000" dirty="0"/>
              <a:t>IF statement</a:t>
            </a:r>
            <a:br>
              <a:rPr sz="2000" dirty="0"/>
            </a:br>
            <a:br>
              <a:rPr sz="2000" dirty="0"/>
            </a:br>
            <a:r>
              <a:rPr lang="en-US" sz="2000" dirty="0"/>
              <a:t>2. </a:t>
            </a:r>
            <a:r>
              <a:rPr sz="2000" dirty="0"/>
              <a:t>IF...ELSE statement</a:t>
            </a:r>
            <a:br>
              <a:rPr sz="2000" dirty="0"/>
            </a:br>
            <a:br>
              <a:rPr sz="2000" dirty="0"/>
            </a:br>
            <a:r>
              <a:rPr lang="en-US" sz="2000" dirty="0"/>
              <a:t>3. </a:t>
            </a:r>
            <a:r>
              <a:rPr sz="2000" dirty="0"/>
              <a:t>CASE statement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Searched CASE Syntax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888698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000" dirty="0"/>
              <a:t>Searched CASE Syntax:</a:t>
            </a:r>
            <a:br>
              <a:rPr sz="2000" dirty="0"/>
            </a:br>
            <a:br>
              <a:rPr sz="2000" dirty="0"/>
            </a:br>
            <a:r>
              <a:rPr sz="2000" dirty="0"/>
              <a:t>CASE</a:t>
            </a:r>
            <a:br>
              <a:rPr sz="2000" dirty="0"/>
            </a:br>
            <a:r>
              <a:rPr sz="2000" dirty="0"/>
              <a:t>   WHEN condition1 THEN statement1</a:t>
            </a:r>
            <a:br>
              <a:rPr sz="2000" dirty="0"/>
            </a:br>
            <a:r>
              <a:rPr sz="2000" dirty="0"/>
              <a:t>   WHEN condition2 THEN statement2</a:t>
            </a:r>
            <a:br>
              <a:rPr sz="2000" dirty="0"/>
            </a:br>
            <a:r>
              <a:rPr sz="2000" dirty="0"/>
              <a:t>   ...</a:t>
            </a:r>
            <a:br>
              <a:rPr sz="2000" dirty="0"/>
            </a:br>
            <a:r>
              <a:rPr sz="2000" dirty="0"/>
              <a:t>   ELSE </a:t>
            </a:r>
            <a:r>
              <a:rPr sz="2000" dirty="0" err="1"/>
              <a:t>default_statement</a:t>
            </a:r>
            <a:br>
              <a:rPr sz="2000" dirty="0"/>
            </a:br>
            <a:r>
              <a:rPr sz="2000" dirty="0"/>
              <a:t>END CASE;</a:t>
            </a:r>
            <a:br>
              <a:rPr sz="2000" dirty="0"/>
            </a:br>
            <a:br>
              <a:rPr sz="2000" dirty="0"/>
            </a:br>
            <a:r>
              <a:rPr sz="2000" dirty="0"/>
              <a:t>Use Case:</a:t>
            </a:r>
            <a:br>
              <a:rPr sz="2000" dirty="0"/>
            </a:br>
            <a:r>
              <a:rPr lang="en-US" sz="2000" dirty="0"/>
              <a:t>   - </a:t>
            </a:r>
            <a:r>
              <a:rPr sz="2000" dirty="0"/>
              <a:t>Use when each condition involves different expressions or logic.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- Searched CASE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935537"/>
            <a:ext cx="6968703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000" dirty="0"/>
              <a:t>Example: Temperature category</a:t>
            </a:r>
            <a:br>
              <a:rPr sz="2000" dirty="0"/>
            </a:br>
            <a:br>
              <a:rPr sz="2000" dirty="0"/>
            </a:br>
            <a:r>
              <a:rPr sz="2000" dirty="0"/>
              <a:t>DELIMITER $$</a:t>
            </a:r>
            <a:br>
              <a:rPr sz="2000" dirty="0"/>
            </a:br>
            <a:r>
              <a:rPr sz="2000" dirty="0"/>
              <a:t>CREATE PROCEDURE </a:t>
            </a:r>
            <a:r>
              <a:rPr sz="2000" dirty="0" err="1"/>
              <a:t>TempCategory</a:t>
            </a:r>
            <a:r>
              <a:rPr sz="2000" dirty="0"/>
              <a:t>(IN temp INT)</a:t>
            </a:r>
            <a:br>
              <a:rPr sz="2000" dirty="0"/>
            </a:br>
            <a:r>
              <a:rPr sz="2000" dirty="0"/>
              <a:t>BEGIN</a:t>
            </a:r>
            <a:br>
              <a:rPr sz="2000" dirty="0"/>
            </a:br>
            <a:r>
              <a:rPr sz="2000" dirty="0"/>
              <a:t>   CASE</a:t>
            </a:r>
            <a:br>
              <a:rPr sz="2000" dirty="0"/>
            </a:br>
            <a:r>
              <a:rPr sz="2000" dirty="0"/>
              <a:t>      WHEN temp &gt;= 40 THEN SELECT 'Very Hot' AS Category;</a:t>
            </a:r>
            <a:br>
              <a:rPr sz="2000" dirty="0"/>
            </a:br>
            <a:r>
              <a:rPr sz="2000" dirty="0"/>
              <a:t>      WHEN temp &gt;= 25 THEN SELECT 'Warm' AS Category;</a:t>
            </a:r>
            <a:br>
              <a:rPr sz="2000" dirty="0"/>
            </a:br>
            <a:r>
              <a:rPr sz="2000" dirty="0"/>
              <a:t>      WHEN temp &gt;= 10 THEN SELECT 'Cool' AS Category;</a:t>
            </a:r>
            <a:br>
              <a:rPr sz="2000" dirty="0"/>
            </a:br>
            <a:r>
              <a:rPr sz="2000" dirty="0"/>
              <a:t>      ELSE SELECT 'Cold' AS Category;</a:t>
            </a:r>
            <a:br>
              <a:rPr sz="2000" dirty="0"/>
            </a:br>
            <a:r>
              <a:rPr sz="2000" dirty="0"/>
              <a:t>   END CASE;</a:t>
            </a:r>
            <a:br>
              <a:rPr sz="2000" dirty="0"/>
            </a:br>
            <a:r>
              <a:rPr sz="2000" dirty="0"/>
              <a:t>END $$</a:t>
            </a:r>
            <a:br>
              <a:rPr sz="2000" dirty="0"/>
            </a:br>
            <a:r>
              <a:rPr sz="2000" dirty="0"/>
              <a:t>DELIMITER ;</a:t>
            </a:r>
            <a:br>
              <a:rPr sz="2000" dirty="0"/>
            </a:br>
            <a:br>
              <a:rPr sz="2000" dirty="0"/>
            </a:br>
            <a:r>
              <a:rPr sz="2000" dirty="0"/>
              <a:t>CALL </a:t>
            </a:r>
            <a:r>
              <a:rPr sz="2000" dirty="0" err="1"/>
              <a:t>TempCategory</a:t>
            </a:r>
            <a:r>
              <a:rPr sz="2000" dirty="0"/>
              <a:t>(15);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525712"/>
            <a:ext cx="834074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000" dirty="0"/>
              <a:t>IF – Simple yes/no check</a:t>
            </a:r>
            <a:br>
              <a:rPr sz="2000" dirty="0"/>
            </a:br>
            <a:br>
              <a:rPr sz="2000" dirty="0"/>
            </a:br>
            <a:r>
              <a:rPr sz="2000" dirty="0"/>
              <a:t>IF...ELSEIF...ELSE – Multiple condition paths</a:t>
            </a:r>
            <a:br>
              <a:rPr sz="2000" dirty="0"/>
            </a:br>
            <a:br>
              <a:rPr sz="2000" dirty="0"/>
            </a:br>
            <a:r>
              <a:rPr sz="2000" dirty="0"/>
              <a:t>CASE – Clean alternative to multiple IFs</a:t>
            </a:r>
            <a:br>
              <a:rPr sz="2000" dirty="0"/>
            </a:br>
            <a:br>
              <a:rPr sz="2000" dirty="0"/>
            </a:br>
            <a:r>
              <a:rPr sz="2000" dirty="0"/>
              <a:t>Always use DELIMITER $$ and END blocks properly in stored procedures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- IF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03602" cy="41549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endParaRPr lang="en-US" sz="2400" dirty="0"/>
          </a:p>
          <a:p>
            <a:pPr>
              <a:defRPr sz="1600"/>
            </a:pPr>
            <a:r>
              <a:rPr sz="2400" dirty="0"/>
              <a:t>IF Statement Syntax:</a:t>
            </a:r>
            <a:br>
              <a:rPr sz="2400" dirty="0"/>
            </a:br>
            <a:br>
              <a:rPr sz="2400" dirty="0"/>
            </a:br>
            <a:r>
              <a:rPr sz="2400" dirty="0"/>
              <a:t>IF condition THEN</a:t>
            </a:r>
            <a:br>
              <a:rPr sz="2400" dirty="0"/>
            </a:br>
            <a:r>
              <a:rPr sz="2400" dirty="0"/>
              <a:t>   -- statements</a:t>
            </a:r>
            <a:br>
              <a:rPr sz="2400" dirty="0"/>
            </a:br>
            <a:r>
              <a:rPr sz="2400" dirty="0"/>
              <a:t>END IF;</a:t>
            </a:r>
            <a:br>
              <a:rPr sz="2400" dirty="0"/>
            </a:br>
            <a:br>
              <a:rPr sz="2400" dirty="0"/>
            </a:br>
            <a:r>
              <a:rPr sz="2400" dirty="0"/>
              <a:t>Use Case:</a:t>
            </a:r>
            <a:endParaRPr lang="en-US" sz="2400" dirty="0"/>
          </a:p>
          <a:p>
            <a:pPr>
              <a:defRPr sz="1600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Use when you want to execute code only if a </a:t>
            </a:r>
            <a:endParaRPr lang="en-US" sz="2400" dirty="0"/>
          </a:p>
          <a:p>
            <a:pPr>
              <a:defRPr sz="1600"/>
            </a:pPr>
            <a:r>
              <a:rPr lang="en-US" sz="2400" dirty="0"/>
              <a:t>         </a:t>
            </a:r>
            <a:r>
              <a:rPr sz="2400" dirty="0"/>
              <a:t>condition is true.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- IF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6675802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400" dirty="0"/>
              <a:t>Example: Check if a number is positive</a:t>
            </a:r>
            <a:br>
              <a:rPr sz="2400" dirty="0"/>
            </a:br>
            <a:br>
              <a:rPr sz="2400" dirty="0"/>
            </a:br>
            <a:r>
              <a:rPr sz="2400" dirty="0"/>
              <a:t>DELIMITER $$</a:t>
            </a:r>
            <a:br>
              <a:rPr sz="2400" dirty="0"/>
            </a:br>
            <a:r>
              <a:rPr sz="2400" dirty="0"/>
              <a:t>CREATE PROCEDURE </a:t>
            </a:r>
            <a:r>
              <a:rPr sz="2400" dirty="0" err="1"/>
              <a:t>CheckPositive</a:t>
            </a:r>
            <a:r>
              <a:rPr sz="2400" dirty="0"/>
              <a:t>(IN num INT)</a:t>
            </a:r>
            <a:br>
              <a:rPr sz="2400" dirty="0"/>
            </a:br>
            <a:r>
              <a:rPr sz="2400" dirty="0"/>
              <a:t>BEGIN</a:t>
            </a:r>
            <a:br>
              <a:rPr sz="2400" dirty="0"/>
            </a:br>
            <a:r>
              <a:rPr sz="2400" dirty="0"/>
              <a:t>   IF num &gt; 0 THEN</a:t>
            </a:r>
            <a:br>
              <a:rPr sz="2400" dirty="0"/>
            </a:br>
            <a:r>
              <a:rPr sz="2400" dirty="0"/>
              <a:t>      SELECT 'Positive Number' AS Result;</a:t>
            </a:r>
            <a:br>
              <a:rPr sz="2400" dirty="0"/>
            </a:br>
            <a:r>
              <a:rPr sz="2400" dirty="0"/>
              <a:t>   END IF;</a:t>
            </a:r>
            <a:br>
              <a:rPr sz="2400" dirty="0"/>
            </a:br>
            <a:r>
              <a:rPr sz="2400" dirty="0"/>
              <a:t>END $$</a:t>
            </a:r>
            <a:br>
              <a:rPr sz="2400" dirty="0"/>
            </a:br>
            <a:r>
              <a:rPr sz="2400" dirty="0"/>
              <a:t>DELIMITER ;</a:t>
            </a:r>
            <a:br>
              <a:rPr sz="2400" dirty="0"/>
            </a:br>
            <a:br>
              <a:rPr sz="2400" dirty="0"/>
            </a:br>
            <a:r>
              <a:rPr sz="2400" dirty="0"/>
              <a:t>CALL </a:t>
            </a:r>
            <a:r>
              <a:rPr sz="2400" dirty="0" err="1"/>
              <a:t>CheckPositive</a:t>
            </a:r>
            <a:r>
              <a:rPr sz="2400" dirty="0"/>
              <a:t>(5);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- IF...ELSE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481535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endParaRPr lang="en-US" sz="2400" dirty="0"/>
          </a:p>
          <a:p>
            <a:pPr>
              <a:defRPr sz="1600"/>
            </a:pPr>
            <a:r>
              <a:rPr sz="2400" dirty="0"/>
              <a:t>IF...ELSE Syntax:</a:t>
            </a:r>
            <a:br>
              <a:rPr sz="2400" dirty="0"/>
            </a:br>
            <a:br>
              <a:rPr sz="2400" dirty="0"/>
            </a:br>
            <a:r>
              <a:rPr sz="2400" dirty="0"/>
              <a:t>IF condition THEN</a:t>
            </a:r>
            <a:br>
              <a:rPr sz="2400" dirty="0"/>
            </a:br>
            <a:r>
              <a:rPr sz="2400" dirty="0"/>
              <a:t>   -- statements if true</a:t>
            </a:r>
            <a:br>
              <a:rPr sz="2400" dirty="0"/>
            </a:br>
            <a:r>
              <a:rPr sz="2400" dirty="0"/>
              <a:t>ELSE</a:t>
            </a:r>
            <a:br>
              <a:rPr sz="2400" dirty="0"/>
            </a:br>
            <a:r>
              <a:rPr sz="2400" dirty="0"/>
              <a:t>   -- statements if false</a:t>
            </a:r>
            <a:br>
              <a:rPr sz="2400" dirty="0"/>
            </a:br>
            <a:r>
              <a:rPr sz="2400" dirty="0"/>
              <a:t>END IF;</a:t>
            </a:r>
            <a:br>
              <a:rPr sz="2400" dirty="0"/>
            </a:br>
            <a:br>
              <a:rPr sz="2400" dirty="0"/>
            </a:br>
            <a:r>
              <a:rPr sz="2400" dirty="0"/>
              <a:t>Use Case:</a:t>
            </a:r>
            <a:br>
              <a:rPr sz="2400" dirty="0"/>
            </a:br>
            <a:r>
              <a:rPr lang="en-US" sz="2400" dirty="0"/>
              <a:t>   - </a:t>
            </a:r>
            <a:r>
              <a:rPr sz="2400" dirty="0"/>
              <a:t>Use when you need to handle both true and false</a:t>
            </a:r>
            <a:endParaRPr lang="en-US" sz="2400" dirty="0"/>
          </a:p>
          <a:p>
            <a:pPr>
              <a:defRPr sz="1600"/>
            </a:pPr>
            <a:r>
              <a:rPr lang="en-IN" sz="2400" dirty="0"/>
              <a:t>    </a:t>
            </a:r>
            <a:r>
              <a:rPr sz="2400" dirty="0"/>
              <a:t>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98068" cy="1320800"/>
          </a:xfrm>
        </p:spPr>
        <p:txBody>
          <a:bodyPr/>
          <a:lstStyle/>
          <a:p>
            <a:r>
              <a:rPr dirty="0"/>
              <a:t>Example - IF...ELSE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854485"/>
            <a:ext cx="5704510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000" dirty="0"/>
              <a:t>Example: Check if a number is even or odd</a:t>
            </a:r>
            <a:br>
              <a:rPr sz="2000" dirty="0"/>
            </a:br>
            <a:br>
              <a:rPr sz="2000" dirty="0"/>
            </a:br>
            <a:r>
              <a:rPr sz="2000" dirty="0"/>
              <a:t>DELIMITER $$</a:t>
            </a:r>
            <a:br>
              <a:rPr sz="2000" dirty="0"/>
            </a:br>
            <a:r>
              <a:rPr sz="2000" dirty="0"/>
              <a:t>CREATE PROCEDURE </a:t>
            </a:r>
            <a:r>
              <a:rPr sz="2000" dirty="0" err="1"/>
              <a:t>CheckEvenOdd</a:t>
            </a:r>
            <a:r>
              <a:rPr sz="2000" dirty="0"/>
              <a:t>(IN num INT)</a:t>
            </a:r>
            <a:br>
              <a:rPr sz="2000" dirty="0"/>
            </a:br>
            <a:r>
              <a:rPr sz="2000" dirty="0"/>
              <a:t>BEGIN</a:t>
            </a:r>
            <a:br>
              <a:rPr sz="2000" dirty="0"/>
            </a:br>
            <a:r>
              <a:rPr sz="2000" dirty="0"/>
              <a:t>   IF MOD(num, 2) = 0 THEN</a:t>
            </a:r>
            <a:br>
              <a:rPr sz="2000" dirty="0"/>
            </a:br>
            <a:r>
              <a:rPr sz="2000" dirty="0"/>
              <a:t>      SELECT 'Even Number' AS Result;</a:t>
            </a:r>
            <a:br>
              <a:rPr sz="2000" dirty="0"/>
            </a:br>
            <a:r>
              <a:rPr sz="2000" dirty="0"/>
              <a:t>   ELSE</a:t>
            </a:r>
            <a:br>
              <a:rPr sz="2000" dirty="0"/>
            </a:br>
            <a:r>
              <a:rPr sz="2000" dirty="0"/>
              <a:t>      SELECT 'Odd Number' AS Result;</a:t>
            </a:r>
            <a:br>
              <a:rPr sz="2000" dirty="0"/>
            </a:br>
            <a:r>
              <a:rPr sz="2000" dirty="0"/>
              <a:t>   END IF;</a:t>
            </a:r>
            <a:br>
              <a:rPr sz="2000" dirty="0"/>
            </a:br>
            <a:r>
              <a:rPr sz="2000" dirty="0"/>
              <a:t>END $$</a:t>
            </a:r>
            <a:br>
              <a:rPr sz="2000" dirty="0"/>
            </a:br>
            <a:r>
              <a:rPr sz="2000" dirty="0"/>
              <a:t>DELIMITER ;</a:t>
            </a:r>
            <a:br>
              <a:rPr sz="2000" dirty="0"/>
            </a:br>
            <a:br>
              <a:rPr sz="2000" dirty="0"/>
            </a:br>
            <a:r>
              <a:rPr sz="2000" dirty="0"/>
              <a:t>CALL </a:t>
            </a:r>
            <a:r>
              <a:rPr sz="2000" dirty="0" err="1"/>
              <a:t>CheckEvenOdd</a:t>
            </a:r>
            <a:r>
              <a:rPr sz="2000" dirty="0"/>
              <a:t>(7);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- IF...ELSEIF...ELSE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616" y="1535987"/>
            <a:ext cx="6596678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000" dirty="0"/>
              <a:t>Syntax:</a:t>
            </a:r>
            <a:br>
              <a:rPr sz="2000" dirty="0"/>
            </a:br>
            <a:br>
              <a:rPr sz="2000" dirty="0"/>
            </a:br>
            <a:r>
              <a:rPr sz="2000" dirty="0"/>
              <a:t>IF condition1 THEN</a:t>
            </a:r>
            <a:br>
              <a:rPr sz="2000" dirty="0"/>
            </a:br>
            <a:r>
              <a:rPr sz="2000" dirty="0"/>
              <a:t>   -- code block 1</a:t>
            </a:r>
            <a:br>
              <a:rPr sz="2000" dirty="0"/>
            </a:br>
            <a:r>
              <a:rPr sz="2000" dirty="0"/>
              <a:t>ELSEIF condition2 THEN</a:t>
            </a:r>
            <a:br>
              <a:rPr sz="2000" dirty="0"/>
            </a:br>
            <a:r>
              <a:rPr sz="2000" dirty="0"/>
              <a:t>   -- code block 2</a:t>
            </a:r>
            <a:br>
              <a:rPr sz="2000" dirty="0"/>
            </a:br>
            <a:r>
              <a:rPr sz="2000" dirty="0"/>
              <a:t>ELSE</a:t>
            </a:r>
            <a:br>
              <a:rPr sz="2000" dirty="0"/>
            </a:br>
            <a:r>
              <a:rPr sz="2000" dirty="0"/>
              <a:t>   -- code block 3</a:t>
            </a:r>
            <a:br>
              <a:rPr sz="2000" dirty="0"/>
            </a:br>
            <a:r>
              <a:rPr sz="2000" dirty="0"/>
              <a:t>END IF;</a:t>
            </a:r>
            <a:br>
              <a:rPr sz="2000" dirty="0"/>
            </a:br>
            <a:br>
              <a:rPr sz="2000" dirty="0"/>
            </a:br>
            <a:r>
              <a:rPr sz="2000" dirty="0"/>
              <a:t>Use Case:</a:t>
            </a:r>
            <a:br>
              <a:rPr sz="2000" dirty="0"/>
            </a:br>
            <a:r>
              <a:rPr lang="en-US" sz="2000" dirty="0"/>
              <a:t>   - </a:t>
            </a:r>
            <a:r>
              <a:rPr sz="2000" dirty="0"/>
              <a:t>Use when there are multiple conditions to evaluate.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- IF...ELSEIF...ELSE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53263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sz="1900" dirty="0"/>
              <a:t>Example: Categorize marks</a:t>
            </a:r>
            <a:br>
              <a:rPr sz="1900" dirty="0"/>
            </a:br>
            <a:br>
              <a:rPr sz="1900" dirty="0"/>
            </a:br>
            <a:r>
              <a:rPr sz="1900" dirty="0"/>
              <a:t>DELIMITER $$</a:t>
            </a:r>
            <a:br>
              <a:rPr sz="1900" dirty="0"/>
            </a:br>
            <a:r>
              <a:rPr sz="1900" dirty="0"/>
              <a:t>CREATE PROCEDURE </a:t>
            </a:r>
            <a:r>
              <a:rPr sz="1900" dirty="0" err="1"/>
              <a:t>GradeStudent</a:t>
            </a:r>
            <a:r>
              <a:rPr sz="1900" dirty="0"/>
              <a:t>(IN marks INT)</a:t>
            </a:r>
            <a:br>
              <a:rPr sz="1900" dirty="0"/>
            </a:br>
            <a:r>
              <a:rPr sz="1900" dirty="0"/>
              <a:t>BEGIN</a:t>
            </a:r>
            <a:br>
              <a:rPr sz="1900" dirty="0"/>
            </a:br>
            <a:r>
              <a:rPr sz="1900" dirty="0"/>
              <a:t>   IF marks &gt;= 90 THEN</a:t>
            </a:r>
            <a:br>
              <a:rPr sz="1900" dirty="0"/>
            </a:br>
            <a:r>
              <a:rPr sz="1900" dirty="0"/>
              <a:t>      SELECT 'Grade A' AS Grade;</a:t>
            </a:r>
            <a:br>
              <a:rPr sz="1900" dirty="0"/>
            </a:br>
            <a:r>
              <a:rPr sz="1900" dirty="0"/>
              <a:t>   ELSEIF marks &gt;= 75 THEN</a:t>
            </a:r>
            <a:br>
              <a:rPr sz="1900" dirty="0"/>
            </a:br>
            <a:r>
              <a:rPr sz="1900" dirty="0"/>
              <a:t>      SELECT 'Grade B' AS Grade;</a:t>
            </a:r>
            <a:br>
              <a:rPr sz="1900" dirty="0"/>
            </a:br>
            <a:r>
              <a:rPr sz="1900" dirty="0"/>
              <a:t>   ELSEIF marks &gt;= 60 THEN</a:t>
            </a:r>
            <a:br>
              <a:rPr sz="1900" dirty="0"/>
            </a:br>
            <a:r>
              <a:rPr sz="1900" dirty="0"/>
              <a:t>      SELECT 'Grade C' AS Grade;</a:t>
            </a:r>
            <a:br>
              <a:rPr sz="1900" dirty="0"/>
            </a:br>
            <a:r>
              <a:rPr sz="1900" dirty="0"/>
              <a:t>   ELSE</a:t>
            </a:r>
            <a:br>
              <a:rPr sz="1900" dirty="0"/>
            </a:br>
            <a:r>
              <a:rPr sz="1900" dirty="0"/>
              <a:t>      SELECT 'Fail' AS Grade;</a:t>
            </a:r>
            <a:br>
              <a:rPr sz="1900" dirty="0"/>
            </a:br>
            <a:r>
              <a:rPr sz="1900" dirty="0"/>
              <a:t>   END IF;</a:t>
            </a:r>
            <a:br>
              <a:rPr sz="1900" dirty="0"/>
            </a:br>
            <a:r>
              <a:rPr sz="1900" dirty="0"/>
              <a:t>END $$</a:t>
            </a:r>
            <a:br>
              <a:rPr sz="1900" dirty="0"/>
            </a:br>
            <a:r>
              <a:rPr sz="1900" dirty="0"/>
              <a:t>DELIMITER ;</a:t>
            </a:r>
            <a:br>
              <a:rPr sz="1900" dirty="0"/>
            </a:br>
            <a:br>
              <a:rPr sz="1900" dirty="0"/>
            </a:br>
            <a:r>
              <a:rPr sz="1900" dirty="0"/>
              <a:t>CALL </a:t>
            </a:r>
            <a:r>
              <a:rPr sz="1900" dirty="0" err="1"/>
              <a:t>GradeStudent</a:t>
            </a:r>
            <a:r>
              <a:rPr sz="1900" dirty="0"/>
              <a:t>(78);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- CASE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649002"/>
            <a:ext cx="7074373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000" dirty="0"/>
              <a:t>CASE Statement Syntax (Simple CASE):</a:t>
            </a:r>
            <a:br>
              <a:rPr sz="2000" dirty="0"/>
            </a:br>
            <a:br>
              <a:rPr sz="2000" dirty="0"/>
            </a:br>
            <a:r>
              <a:rPr sz="2000" dirty="0"/>
              <a:t>CASE expression</a:t>
            </a:r>
            <a:br>
              <a:rPr sz="2000" dirty="0"/>
            </a:br>
            <a:r>
              <a:rPr sz="2000" dirty="0"/>
              <a:t>   WHEN value1 THEN statement1</a:t>
            </a:r>
            <a:br>
              <a:rPr sz="2000" dirty="0"/>
            </a:br>
            <a:r>
              <a:rPr sz="2000" dirty="0"/>
              <a:t>   WHEN value2 THEN statement2</a:t>
            </a:r>
            <a:br>
              <a:rPr sz="2000" dirty="0"/>
            </a:br>
            <a:r>
              <a:rPr sz="2000" dirty="0"/>
              <a:t>   ...</a:t>
            </a:r>
            <a:br>
              <a:rPr sz="2000" dirty="0"/>
            </a:br>
            <a:r>
              <a:rPr sz="2000" dirty="0"/>
              <a:t>   ELSE </a:t>
            </a:r>
            <a:r>
              <a:rPr sz="2000" dirty="0" err="1"/>
              <a:t>default_statement</a:t>
            </a:r>
            <a:br>
              <a:rPr sz="2000" dirty="0"/>
            </a:br>
            <a:r>
              <a:rPr sz="2000" dirty="0"/>
              <a:t>END CASE;</a:t>
            </a:r>
            <a:br>
              <a:rPr sz="2000" dirty="0"/>
            </a:br>
            <a:br>
              <a:rPr sz="2000" dirty="0"/>
            </a:br>
            <a:r>
              <a:rPr sz="2000" dirty="0"/>
              <a:t>Use Case:</a:t>
            </a:r>
            <a:br>
              <a:rPr sz="2000" dirty="0"/>
            </a:br>
            <a:r>
              <a:rPr lang="en-US" sz="2000" dirty="0"/>
              <a:t>   - </a:t>
            </a:r>
            <a:r>
              <a:rPr sz="2000" dirty="0"/>
              <a:t>Best for comparing one variable against multiple values.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- Simple CASE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956085"/>
            <a:ext cx="5512150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sz="2000" dirty="0"/>
              <a:t>Example: Day number to name</a:t>
            </a:r>
            <a:br>
              <a:rPr sz="2000" dirty="0"/>
            </a:br>
            <a:br>
              <a:rPr sz="2000" dirty="0"/>
            </a:br>
            <a:r>
              <a:rPr sz="2000" dirty="0"/>
              <a:t>DELIMITER $$</a:t>
            </a:r>
            <a:br>
              <a:rPr sz="2000" dirty="0"/>
            </a:br>
            <a:r>
              <a:rPr sz="2000" dirty="0"/>
              <a:t>CREATE PROCEDURE </a:t>
            </a:r>
            <a:r>
              <a:rPr sz="2000" dirty="0" err="1"/>
              <a:t>DayName</a:t>
            </a:r>
            <a:r>
              <a:rPr sz="2000" dirty="0"/>
              <a:t>(IN </a:t>
            </a:r>
            <a:r>
              <a:rPr sz="2000" dirty="0" err="1"/>
              <a:t>dayNum</a:t>
            </a:r>
            <a:r>
              <a:rPr sz="2000" dirty="0"/>
              <a:t> INT)</a:t>
            </a:r>
            <a:br>
              <a:rPr sz="2000" dirty="0"/>
            </a:br>
            <a:r>
              <a:rPr sz="2000" dirty="0"/>
              <a:t>BEGIN</a:t>
            </a:r>
            <a:br>
              <a:rPr sz="2000" dirty="0"/>
            </a:br>
            <a:r>
              <a:rPr sz="2000" dirty="0"/>
              <a:t>   CASE </a:t>
            </a:r>
            <a:r>
              <a:rPr sz="2000" dirty="0" err="1"/>
              <a:t>dayNum</a:t>
            </a:r>
            <a:br>
              <a:rPr sz="2000" dirty="0"/>
            </a:br>
            <a:r>
              <a:rPr sz="2000" dirty="0"/>
              <a:t>      WHEN 1 THEN SELECT 'Sunday' AS Day;</a:t>
            </a:r>
            <a:br>
              <a:rPr sz="2000" dirty="0"/>
            </a:br>
            <a:r>
              <a:rPr sz="2000" dirty="0"/>
              <a:t>      WHEN 2 THEN SELECT 'Monday' AS Day;</a:t>
            </a:r>
            <a:br>
              <a:rPr sz="2000" dirty="0"/>
            </a:br>
            <a:r>
              <a:rPr sz="2000" dirty="0"/>
              <a:t>      WHEN 3 THEN SELECT 'Tuesday' AS Day;</a:t>
            </a:r>
            <a:br>
              <a:rPr sz="2000" dirty="0"/>
            </a:br>
            <a:r>
              <a:rPr sz="2000" dirty="0"/>
              <a:t>      ELSE SELECT 'Invalid Day' AS Day;</a:t>
            </a:r>
            <a:br>
              <a:rPr sz="2000" dirty="0"/>
            </a:br>
            <a:r>
              <a:rPr sz="2000" dirty="0"/>
              <a:t>   END CASE;</a:t>
            </a:r>
            <a:br>
              <a:rPr sz="2000" dirty="0"/>
            </a:br>
            <a:r>
              <a:rPr sz="2000" dirty="0"/>
              <a:t>END $$</a:t>
            </a:r>
            <a:br>
              <a:rPr sz="2000" dirty="0"/>
            </a:br>
            <a:r>
              <a:rPr sz="2000" dirty="0"/>
              <a:t>DELIMITER ;</a:t>
            </a:r>
            <a:br>
              <a:rPr sz="2000" dirty="0"/>
            </a:br>
            <a:br>
              <a:rPr sz="2000" dirty="0"/>
            </a:br>
            <a:r>
              <a:rPr sz="2000" dirty="0"/>
              <a:t>CALL </a:t>
            </a:r>
            <a:r>
              <a:rPr sz="2000" dirty="0" err="1"/>
              <a:t>DayName</a:t>
            </a:r>
            <a:r>
              <a:rPr sz="2000" dirty="0"/>
              <a:t>(2);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803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Conditional Statements in MySQL</vt:lpstr>
      <vt:lpstr>Syntax - IF Statement</vt:lpstr>
      <vt:lpstr>Example - IF Statement</vt:lpstr>
      <vt:lpstr>Syntax - IF...ELSE Statement</vt:lpstr>
      <vt:lpstr>Example - IF...ELSE Statement</vt:lpstr>
      <vt:lpstr>Syntax - IF...ELSEIF...ELSE</vt:lpstr>
      <vt:lpstr>Example - IF...ELSEIF...ELSE</vt:lpstr>
      <vt:lpstr>Syntax - CASE Statement</vt:lpstr>
      <vt:lpstr>Example - Simple CASE Statement</vt:lpstr>
      <vt:lpstr>Searched CASE Syntax</vt:lpstr>
      <vt:lpstr>Example - Searched CASE Statement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HP-Training</cp:lastModifiedBy>
  <cp:revision>28</cp:revision>
  <dcterms:created xsi:type="dcterms:W3CDTF">2013-01-27T09:14:16Z</dcterms:created>
  <dcterms:modified xsi:type="dcterms:W3CDTF">2025-04-07T06:54:34Z</dcterms:modified>
  <cp:category/>
</cp:coreProperties>
</file>