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4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53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10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38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160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41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0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11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0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8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7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4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61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4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4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MySQL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Instructor: </a:t>
            </a:r>
            <a:r>
              <a:rPr lang="en-US" dirty="0"/>
              <a:t>Sriya Ivaturi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 with String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sz="2400" dirty="0"/>
              <a:t>DELIMITER $$</a:t>
            </a:r>
          </a:p>
          <a:p>
            <a:r>
              <a:rPr sz="2400" dirty="0"/>
              <a:t>CREATE FUNCTION Greet(name VARCHAR(50))</a:t>
            </a:r>
          </a:p>
          <a:p>
            <a:r>
              <a:rPr sz="2400" dirty="0"/>
              <a:t>RETURNS VARCHAR(100) DETERMINISTIC</a:t>
            </a:r>
          </a:p>
          <a:p>
            <a:r>
              <a:rPr sz="2400" dirty="0"/>
              <a:t>BEGIN</a:t>
            </a:r>
          </a:p>
          <a:p>
            <a:r>
              <a:rPr sz="2400" dirty="0"/>
              <a:t>   RETURN CONCAT('Hello, ', name);</a:t>
            </a:r>
          </a:p>
          <a:p>
            <a:r>
              <a:rPr sz="2400" dirty="0"/>
              <a:t>END $$</a:t>
            </a:r>
          </a:p>
          <a:p>
            <a:r>
              <a:rPr sz="2400" dirty="0"/>
              <a:t>DELIMITER ;</a:t>
            </a:r>
          </a:p>
          <a:p>
            <a:r>
              <a:rPr sz="2400" dirty="0"/>
              <a:t>SELECT Greet('Amit');</a:t>
            </a:r>
            <a:endParaRPr lang="en-US" sz="2400" dirty="0"/>
          </a:p>
          <a:p>
            <a:pPr marL="0" indent="0">
              <a:buNone/>
            </a:pPr>
            <a:endParaRPr sz="2400" dirty="0"/>
          </a:p>
          <a:p>
            <a:r>
              <a:rPr sz="2400" dirty="0"/>
              <a:t>Q5: Can we use this function inside a WHERE clause?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to Q5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A: Yes. Functions can be used in WHERE, SELECT, and ORDER BY clauses.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 to Calculate Square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88613"/>
            <a:ext cx="6347714" cy="3880773"/>
          </a:xfrm>
        </p:spPr>
        <p:txBody>
          <a:bodyPr>
            <a:normAutofit fontScale="70000" lnSpcReduction="20000"/>
          </a:bodyPr>
          <a:lstStyle/>
          <a:p>
            <a:endParaRPr dirty="0"/>
          </a:p>
          <a:p>
            <a:r>
              <a:rPr sz="2400" dirty="0"/>
              <a:t>DELIMITER $$</a:t>
            </a:r>
          </a:p>
          <a:p>
            <a:r>
              <a:rPr sz="2400" dirty="0"/>
              <a:t>CREATE FUNCTION Square(x INT)</a:t>
            </a:r>
          </a:p>
          <a:p>
            <a:r>
              <a:rPr sz="2400" dirty="0"/>
              <a:t>RETURNS INT DETERMINISTIC</a:t>
            </a:r>
          </a:p>
          <a:p>
            <a:r>
              <a:rPr sz="2400" dirty="0"/>
              <a:t>BEGIN</a:t>
            </a:r>
          </a:p>
          <a:p>
            <a:r>
              <a:rPr sz="2400" dirty="0"/>
              <a:t>   RETURN x * x;</a:t>
            </a:r>
          </a:p>
          <a:p>
            <a:r>
              <a:rPr sz="2400" dirty="0"/>
              <a:t>END $$</a:t>
            </a:r>
          </a:p>
          <a:p>
            <a:r>
              <a:rPr sz="2400" dirty="0"/>
              <a:t>DELIMITER ;</a:t>
            </a:r>
          </a:p>
          <a:p>
            <a:r>
              <a:rPr sz="2400" dirty="0"/>
              <a:t>SELECT Square(7);</a:t>
            </a:r>
            <a:endParaRPr lang="en-US" sz="2400" dirty="0"/>
          </a:p>
          <a:p>
            <a:pPr marL="0" indent="0">
              <a:buNone/>
            </a:pPr>
            <a:endParaRPr sz="2400" dirty="0"/>
          </a:p>
          <a:p>
            <a:r>
              <a:rPr sz="2400" dirty="0"/>
              <a:t>Q6: Is it allowed to call a function from another function?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to Q6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A: Yes, as long as it doesn't cause recursion or infinite loops.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 for Date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8613"/>
            <a:ext cx="6347714" cy="3880773"/>
          </a:xfrm>
        </p:spPr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sz="2000" dirty="0"/>
              <a:t>DELIMITER $$</a:t>
            </a:r>
          </a:p>
          <a:p>
            <a:r>
              <a:rPr sz="2000" dirty="0"/>
              <a:t>CREATE FUNCTION </a:t>
            </a:r>
            <a:r>
              <a:rPr sz="2000" dirty="0" err="1"/>
              <a:t>YearsBetween</a:t>
            </a:r>
            <a:r>
              <a:rPr sz="2000" dirty="0"/>
              <a:t>(</a:t>
            </a:r>
            <a:r>
              <a:rPr sz="2000" dirty="0" err="1"/>
              <a:t>startDate</a:t>
            </a:r>
            <a:r>
              <a:rPr sz="2000" dirty="0"/>
              <a:t> DATE, </a:t>
            </a:r>
            <a:r>
              <a:rPr sz="2000" dirty="0" err="1"/>
              <a:t>endDate</a:t>
            </a:r>
            <a:r>
              <a:rPr sz="2000" dirty="0"/>
              <a:t> DATE)</a:t>
            </a:r>
          </a:p>
          <a:p>
            <a:r>
              <a:rPr sz="2000" dirty="0"/>
              <a:t>RETURNS INT DETERMINISTIC</a:t>
            </a:r>
          </a:p>
          <a:p>
            <a:r>
              <a:rPr sz="2000" dirty="0"/>
              <a:t>BEGIN</a:t>
            </a:r>
          </a:p>
          <a:p>
            <a:r>
              <a:rPr sz="2000" dirty="0"/>
              <a:t>   RETURN YEAR(</a:t>
            </a:r>
            <a:r>
              <a:rPr sz="2000" dirty="0" err="1"/>
              <a:t>endDate</a:t>
            </a:r>
            <a:r>
              <a:rPr sz="2000" dirty="0"/>
              <a:t>) - YEAR(</a:t>
            </a:r>
            <a:r>
              <a:rPr sz="2000" dirty="0" err="1"/>
              <a:t>startDate</a:t>
            </a:r>
            <a:r>
              <a:rPr sz="2000" dirty="0"/>
              <a:t>);</a:t>
            </a:r>
          </a:p>
          <a:p>
            <a:r>
              <a:rPr sz="2000" dirty="0"/>
              <a:t>END $$</a:t>
            </a:r>
          </a:p>
          <a:p>
            <a:r>
              <a:rPr sz="2000" dirty="0"/>
              <a:t>DELIMITER ;</a:t>
            </a:r>
          </a:p>
          <a:p>
            <a:r>
              <a:rPr sz="2000" dirty="0"/>
              <a:t>SELECT </a:t>
            </a:r>
            <a:r>
              <a:rPr sz="2000" dirty="0" err="1"/>
              <a:t>YearsBetween</a:t>
            </a:r>
            <a:r>
              <a:rPr sz="2000" dirty="0"/>
              <a:t>('2010-01-01', '2024-01-01');</a:t>
            </a:r>
            <a:endParaRPr lang="en-US" sz="2000" dirty="0"/>
          </a:p>
          <a:p>
            <a:endParaRPr sz="2000" dirty="0"/>
          </a:p>
          <a:p>
            <a:r>
              <a:rPr sz="2000" dirty="0"/>
              <a:t>Q7: Will this give accurate years if dates are not full years apart?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to Q7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A: No. Use TIMESTAMPDIFF for more accurate year difference calculation.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Viewing and Dropping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SHOW FUNCTION STATUS WHERE Db = '</a:t>
            </a:r>
            <a:r>
              <a:rPr dirty="0" err="1"/>
              <a:t>your_db</a:t>
            </a:r>
            <a:r>
              <a:rPr dirty="0"/>
              <a:t>';</a:t>
            </a:r>
          </a:p>
          <a:p>
            <a:r>
              <a:rPr dirty="0"/>
              <a:t>SHOW CREATE FUNCTION </a:t>
            </a:r>
            <a:r>
              <a:rPr dirty="0" err="1"/>
              <a:t>function_name</a:t>
            </a:r>
            <a:r>
              <a:rPr dirty="0"/>
              <a:t>;</a:t>
            </a:r>
          </a:p>
          <a:p>
            <a:r>
              <a:rPr dirty="0"/>
              <a:t>DROP FUNCTION IF EXISTS </a:t>
            </a:r>
            <a:r>
              <a:rPr dirty="0" err="1"/>
              <a:t>function_name</a:t>
            </a:r>
            <a:r>
              <a:rPr dirty="0"/>
              <a:t>;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Q8: Can we alter a function without dropping it first?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to Q8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A: No. You must DROP and re-CREATE the function.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03839"/>
            <a:ext cx="6347714" cy="3880773"/>
          </a:xfrm>
        </p:spPr>
        <p:txBody>
          <a:bodyPr/>
          <a:lstStyle/>
          <a:p>
            <a:endParaRPr dirty="0"/>
          </a:p>
          <a:p>
            <a:r>
              <a:rPr dirty="0"/>
              <a:t>Functions return a single value.</a:t>
            </a:r>
          </a:p>
          <a:p>
            <a:r>
              <a:rPr dirty="0"/>
              <a:t>Cannot modify data (no INSERT/UPDATE).</a:t>
            </a:r>
          </a:p>
          <a:p>
            <a:r>
              <a:rPr dirty="0"/>
              <a:t>Useful in SELECT, WHERE, and expressions.</a:t>
            </a:r>
          </a:p>
          <a:p>
            <a:r>
              <a:rPr dirty="0"/>
              <a:t>Must always include RETURN statement.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8613"/>
            <a:ext cx="6347714" cy="3880773"/>
          </a:xfrm>
        </p:spPr>
        <p:txBody>
          <a:bodyPr/>
          <a:lstStyle/>
          <a:p>
            <a:endParaRPr dirty="0"/>
          </a:p>
          <a:p>
            <a:r>
              <a:rPr dirty="0"/>
              <a:t>1. Function to return area of circle (input radius).</a:t>
            </a:r>
          </a:p>
          <a:p>
            <a:r>
              <a:rPr dirty="0"/>
              <a:t>2. Function to return reverse of a string.</a:t>
            </a:r>
          </a:p>
          <a:p>
            <a:r>
              <a:rPr dirty="0"/>
              <a:t>3. Function to check if number is even or odd.</a:t>
            </a:r>
          </a:p>
          <a:p>
            <a:r>
              <a:rPr dirty="0"/>
              <a:t>4. Function to return factorial of a number.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MySQL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270000"/>
            <a:ext cx="6347714" cy="3880773"/>
          </a:xfrm>
        </p:spPr>
        <p:txBody>
          <a:bodyPr/>
          <a:lstStyle/>
          <a:p>
            <a:endParaRPr dirty="0"/>
          </a:p>
          <a:p>
            <a:r>
              <a:rPr dirty="0"/>
              <a:t>A function is a stored program that returns a single value.</a:t>
            </a:r>
          </a:p>
          <a:p>
            <a:r>
              <a:rPr dirty="0"/>
              <a:t>Can be used in SELECT, WHERE, SET clauses.</a:t>
            </a:r>
          </a:p>
          <a:p>
            <a:r>
              <a:rPr dirty="0"/>
              <a:t>Similar to procedures but return values.</a:t>
            </a:r>
          </a:p>
          <a:p>
            <a:r>
              <a:rPr dirty="0"/>
              <a:t>Called inside SQL expressions.</a:t>
            </a:r>
          </a:p>
          <a:p>
            <a:r>
              <a:rPr dirty="0"/>
              <a:t>Q1: What is the main difference between a function and a procedure in MySQL?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to Q1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A: A function must return a value and can be used in expressions, unlike procedures.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Functions?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Encapsulate reusable logic that returns a value.</a:t>
            </a:r>
          </a:p>
          <a:p>
            <a:r>
              <a:rPr dirty="0"/>
              <a:t>Used in queries, triggers, and views.</a:t>
            </a:r>
          </a:p>
          <a:p>
            <a:r>
              <a:rPr dirty="0"/>
              <a:t>Improves code modularity and readability.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Q2: Can a function perform multiple SELECT queries like a procedure?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-169554"/>
            <a:ext cx="8229600" cy="447746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5500" dirty="0"/>
          </a:p>
          <a:p>
            <a:r>
              <a:rPr lang="en-US" sz="4800" dirty="0"/>
              <a:t>Answer:  No, it cannot.</a:t>
            </a:r>
          </a:p>
          <a:p>
            <a:endParaRPr lang="en-US" sz="4800" dirty="0"/>
          </a:p>
          <a:p>
            <a:r>
              <a:rPr lang="en-US" sz="4800" dirty="0"/>
              <a:t>Why?</a:t>
            </a:r>
          </a:p>
          <a:p>
            <a:r>
              <a:rPr lang="en-US" sz="4800" dirty="0"/>
              <a:t>- MySQL functions are designed to return a single value.</a:t>
            </a:r>
          </a:p>
          <a:p>
            <a:r>
              <a:rPr lang="en-US" sz="4800" dirty="0"/>
              <a:t>- They are used within SQL expressions, so:</a:t>
            </a:r>
          </a:p>
          <a:p>
            <a:r>
              <a:rPr lang="en-US" sz="4800" dirty="0"/>
              <a:t>  • Must not produce multiple result sets.</a:t>
            </a:r>
          </a:p>
          <a:p>
            <a:r>
              <a:rPr lang="en-US" sz="4800" dirty="0"/>
              <a:t>  • Cannot include statements that modify data (like INSERT, UPDATE, DELETE).</a:t>
            </a:r>
          </a:p>
          <a:p>
            <a:r>
              <a:rPr lang="en-US" sz="4800" dirty="0"/>
              <a:t>  • Should be deterministic and side-effect free.</a:t>
            </a:r>
          </a:p>
          <a:p>
            <a:endParaRPr lang="en-US" sz="4800" dirty="0"/>
          </a:p>
          <a:p>
            <a:r>
              <a:rPr lang="en-US" sz="4800" dirty="0"/>
              <a:t>Allowed in Functions:</a:t>
            </a:r>
          </a:p>
          <a:p>
            <a:r>
              <a:rPr lang="en-US" sz="4800" dirty="0"/>
              <a:t>DECLARE total INT;</a:t>
            </a:r>
          </a:p>
          <a:p>
            <a:r>
              <a:rPr lang="en-US" sz="4800" dirty="0"/>
              <a:t>SELECT COUNT(*) INTO total FROM employees;</a:t>
            </a:r>
          </a:p>
          <a:p>
            <a:r>
              <a:rPr lang="en-US" sz="4800" dirty="0"/>
              <a:t>RETURN total;</a:t>
            </a:r>
          </a:p>
          <a:p>
            <a:endParaRPr lang="en-US" sz="4800" dirty="0"/>
          </a:p>
          <a:p>
            <a:r>
              <a:rPr lang="en-US" sz="4800" dirty="0"/>
              <a:t>Not Allowed in Functions:</a:t>
            </a:r>
          </a:p>
          <a:p>
            <a:r>
              <a:rPr lang="en-US" sz="4800" dirty="0"/>
              <a:t>SELECT * FROM employees;  -- This will cause an error</a:t>
            </a:r>
          </a:p>
          <a:p>
            <a:endParaRPr lang="en-US" sz="4800" dirty="0"/>
          </a:p>
          <a:p>
            <a:r>
              <a:rPr lang="en-US" sz="4800" dirty="0"/>
              <a:t>Use Cases:</a:t>
            </a:r>
          </a:p>
          <a:p>
            <a:r>
              <a:rPr lang="en-US" sz="4800" dirty="0"/>
              <a:t>- Calculations (e.g., tax, discounts)</a:t>
            </a:r>
          </a:p>
          <a:p>
            <a:r>
              <a:rPr lang="en-US" sz="4800" dirty="0"/>
              <a:t>- String manipulation</a:t>
            </a:r>
          </a:p>
          <a:p>
            <a:r>
              <a:rPr lang="en-US" sz="4800" dirty="0"/>
              <a:t>- Date formatting</a:t>
            </a:r>
          </a:p>
          <a:p>
            <a:r>
              <a:rPr lang="en-US" sz="4800" dirty="0"/>
              <a:t>- Input validations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Syntax of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11268"/>
            <a:ext cx="6347714" cy="3880773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sz="2400" dirty="0"/>
              <a:t>DELIMITER $$</a:t>
            </a:r>
          </a:p>
          <a:p>
            <a:r>
              <a:rPr sz="2400" dirty="0"/>
              <a:t>CREATE FUNCTION name(params)</a:t>
            </a:r>
          </a:p>
          <a:p>
            <a:r>
              <a:rPr sz="2400" dirty="0"/>
              <a:t>RETURNS datatype</a:t>
            </a:r>
          </a:p>
          <a:p>
            <a:r>
              <a:rPr sz="2400" dirty="0"/>
              <a:t>BEGIN</a:t>
            </a:r>
          </a:p>
          <a:p>
            <a:r>
              <a:rPr sz="2400" dirty="0"/>
              <a:t>   RETURN value;</a:t>
            </a:r>
          </a:p>
          <a:p>
            <a:r>
              <a:rPr sz="2400" dirty="0"/>
              <a:t>END $$</a:t>
            </a:r>
          </a:p>
          <a:p>
            <a:r>
              <a:rPr sz="2400" dirty="0"/>
              <a:t>DELIMITER ;</a:t>
            </a:r>
            <a:endParaRPr lang="en-US" sz="2400" dirty="0"/>
          </a:p>
          <a:p>
            <a:pPr marL="0" indent="0">
              <a:buNone/>
            </a:pPr>
            <a:endParaRPr sz="2400" dirty="0"/>
          </a:p>
          <a:p>
            <a:r>
              <a:rPr sz="2400" dirty="0"/>
              <a:t>Q3: Why is DETERMINISTIC used in function definitions?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to 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A: It tells MySQL the function always returns the same result for the same input.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Simple Function – Add Two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sz="2400" dirty="0"/>
              <a:t>DELIMITER $$</a:t>
            </a:r>
          </a:p>
          <a:p>
            <a:r>
              <a:rPr sz="2400" dirty="0"/>
              <a:t>CREATE FUNCTION </a:t>
            </a:r>
            <a:r>
              <a:rPr sz="2400" dirty="0" err="1"/>
              <a:t>AddNumbers</a:t>
            </a:r>
            <a:r>
              <a:rPr sz="2400" dirty="0"/>
              <a:t>(a INT, b INT)</a:t>
            </a:r>
          </a:p>
          <a:p>
            <a:r>
              <a:rPr sz="2400" dirty="0"/>
              <a:t>RETURNS INT DETERMINISTIC</a:t>
            </a:r>
          </a:p>
          <a:p>
            <a:r>
              <a:rPr sz="2400" dirty="0"/>
              <a:t>BEGIN</a:t>
            </a:r>
          </a:p>
          <a:p>
            <a:r>
              <a:rPr sz="2400" dirty="0"/>
              <a:t>   RETURN a + b;</a:t>
            </a:r>
          </a:p>
          <a:p>
            <a:r>
              <a:rPr sz="2400" dirty="0"/>
              <a:t>END $$</a:t>
            </a:r>
          </a:p>
          <a:p>
            <a:r>
              <a:rPr sz="2400" dirty="0"/>
              <a:t>DELIMITER ;</a:t>
            </a:r>
          </a:p>
          <a:p>
            <a:r>
              <a:rPr sz="2400" dirty="0"/>
              <a:t>SELECT </a:t>
            </a:r>
            <a:r>
              <a:rPr sz="2400" dirty="0" err="1"/>
              <a:t>AddNumbers</a:t>
            </a:r>
            <a:r>
              <a:rPr sz="2400" dirty="0"/>
              <a:t>(10, 20);</a:t>
            </a:r>
          </a:p>
          <a:p>
            <a:r>
              <a:rPr sz="2400" dirty="0"/>
              <a:t>Q4: What will happen if we call </a:t>
            </a:r>
            <a:r>
              <a:rPr sz="2400" dirty="0" err="1"/>
              <a:t>AddNumbers</a:t>
            </a:r>
            <a:r>
              <a:rPr sz="2400" dirty="0"/>
              <a:t>(10, NULL)?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to 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A: It will return NULL, because any arithmetic with NULL gives NULL.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712</Words>
  <Application>Microsoft Office PowerPoint</Application>
  <PresentationFormat>On-screen Show (4:3)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Trebuchet MS</vt:lpstr>
      <vt:lpstr>Wingdings 3</vt:lpstr>
      <vt:lpstr>Facet</vt:lpstr>
      <vt:lpstr>MySQL Functions</vt:lpstr>
      <vt:lpstr>What is a MySQL Function?</vt:lpstr>
      <vt:lpstr>Answer to Q1</vt:lpstr>
      <vt:lpstr>Why Use Functions?</vt:lpstr>
      <vt:lpstr>PowerPoint Presentation</vt:lpstr>
      <vt:lpstr>Syntax of a Function</vt:lpstr>
      <vt:lpstr>Answer to Q3</vt:lpstr>
      <vt:lpstr>Simple Function – Add Two Numbers</vt:lpstr>
      <vt:lpstr>Answer to Q4</vt:lpstr>
      <vt:lpstr>Function with String Manipulation</vt:lpstr>
      <vt:lpstr>Answer to Q5</vt:lpstr>
      <vt:lpstr>Function to Calculate Square</vt:lpstr>
      <vt:lpstr>Answer to Q6</vt:lpstr>
      <vt:lpstr>Function for Date Calculation</vt:lpstr>
      <vt:lpstr>Answer to Q7</vt:lpstr>
      <vt:lpstr>Viewing and Dropping Functions</vt:lpstr>
      <vt:lpstr>Answer to Q8</vt:lpstr>
      <vt:lpstr>Summary</vt:lpstr>
      <vt:lpstr>Practice Challenges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HP-Training</cp:lastModifiedBy>
  <cp:revision>18</cp:revision>
  <dcterms:created xsi:type="dcterms:W3CDTF">2013-01-27T09:14:16Z</dcterms:created>
  <dcterms:modified xsi:type="dcterms:W3CDTF">2025-04-07T06:39:25Z</dcterms:modified>
  <cp:category/>
</cp:coreProperties>
</file>