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Using ITERATE in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Simple Guide to Flow Control in Loops</a:t>
            </a:r>
          </a:p>
          <a:p>
            <a:r>
              <a:t>MySQL Stored Procedures Tutorial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ITERATE?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ITERATE is used in loops like LOOP, WHILE, or REPEAT.</a:t>
            </a:r>
          </a:p>
          <a:p>
            <a:r>
              <a:t>- It skips the rest of the loop body and goes to the next iteration.</a:t>
            </a:r>
          </a:p>
          <a:p>
            <a:r>
              <a:t>- Works like 'continue' in many programming languages.</a:t>
            </a:r>
          </a:p>
          <a:p/>
          <a:p>
            <a:r>
              <a:t>Syntax:</a:t>
            </a:r>
          </a:p>
          <a:p>
            <a:r>
              <a:t>ITERATE label_name;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[loop_label]: LOOP</a:t>
            </a:r>
          </a:p>
          <a:p>
            <a:r>
              <a:t>   IF condition THEN</a:t>
            </a:r>
          </a:p>
          <a:p>
            <a:r>
              <a:t>      ITERATE loop_label;</a:t>
            </a:r>
          </a:p>
          <a:p>
            <a:r>
              <a:t>   END IF;</a:t>
            </a:r>
          </a:p>
          <a:p/>
          <a:p>
            <a:r>
              <a:t>   -- More statements</a:t>
            </a:r>
          </a:p>
          <a:p>
            <a:r>
              <a:t>END LOOP;</a:t>
            </a:r>
          </a:p>
          <a:p/>
          <a:p>
            <a:r>
              <a:t>- The label_name is required to tell MySQL which loop to continue.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Example with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DELIMITER $$</a:t>
            </a:r>
          </a:p>
          <a:p/>
          <a:p>
            <a:r>
              <a:t>CREATE PROCEDURE simple_iterate()</a:t>
            </a:r>
          </a:p>
          <a:p>
            <a:r>
              <a:t>BEGIN</a:t>
            </a:r>
          </a:p>
          <a:p>
            <a:r>
              <a:t>  DECLARE i INT DEFAULT 0;</a:t>
            </a:r>
          </a:p>
          <a:p/>
          <a:p>
            <a:r>
              <a:t>  simple_loop: LOOP</a:t>
            </a:r>
          </a:p>
          <a:p>
            <a:r>
              <a:t>    SET i = i + 1;</a:t>
            </a:r>
          </a:p>
          <a:p/>
          <a:p>
            <a:r>
              <a:t>    IF i = 3 THEN</a:t>
            </a:r>
          </a:p>
          <a:p>
            <a:r>
              <a:t>      ITERATE simple_loop;</a:t>
            </a:r>
          </a:p>
          <a:p>
            <a:r>
              <a:t>    END IF;</a:t>
            </a:r>
          </a:p>
          <a:p/>
          <a:p>
            <a:r>
              <a:t>    SELECT i;</a:t>
            </a:r>
          </a:p>
          <a:p/>
          <a:p>
            <a:r>
              <a:t>    IF i &gt;= 5 THEN</a:t>
            </a:r>
          </a:p>
          <a:p>
            <a:r>
              <a:t>      LEAVE simple_loop;</a:t>
            </a:r>
          </a:p>
          <a:p>
            <a:r>
              <a:t>    END IF;</a:t>
            </a:r>
          </a:p>
          <a:p/>
          <a:p>
            <a:r>
              <a:t>  END LOOP;</a:t>
            </a:r>
          </a:p>
          <a:p>
            <a:r>
              <a:t>END$$</a:t>
            </a:r>
          </a:p>
          <a:p/>
          <a:p>
            <a:r>
              <a:t>DELIMITER ;</a:t>
            </a:r>
          </a:p>
          <a:p/>
          <a:p>
            <a:r>
              <a:t>- Skips i = 3 and prints 1, 2, 4, 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with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DELIMITER $$</a:t>
            </a:r>
          </a:p>
          <a:p/>
          <a:p>
            <a:r>
              <a:t>CREATE PROCEDURE iterate_while()</a:t>
            </a:r>
          </a:p>
          <a:p>
            <a:r>
              <a:t>BEGIN</a:t>
            </a:r>
          </a:p>
          <a:p>
            <a:r>
              <a:t>  DECLARE i INT DEFAULT 0;</a:t>
            </a:r>
          </a:p>
          <a:p/>
          <a:p>
            <a:r>
              <a:t>  WHILE i &lt; 5 DO</a:t>
            </a:r>
          </a:p>
          <a:p>
            <a:r>
              <a:t>    SET i = i + 1;</a:t>
            </a:r>
          </a:p>
          <a:p/>
          <a:p>
            <a:r>
              <a:t>    IF i = 2 THEN</a:t>
            </a:r>
          </a:p>
          <a:p>
            <a:r>
              <a:t>      ITERATE my_loop;</a:t>
            </a:r>
          </a:p>
          <a:p>
            <a:r>
              <a:t>    END IF;</a:t>
            </a:r>
          </a:p>
          <a:p/>
          <a:p>
            <a:r>
              <a:t>    SELECT i;</a:t>
            </a:r>
          </a:p>
          <a:p>
            <a:r>
              <a:t>  END WHILE;</a:t>
            </a:r>
          </a:p>
          <a:p>
            <a:r>
              <a:t>END$$</a:t>
            </a:r>
          </a:p>
          <a:p/>
          <a:p>
            <a:r>
              <a:t>DELIMITER ;</a:t>
            </a:r>
          </a:p>
          <a:p/>
          <a:p>
            <a:r>
              <a:t>Note: ITERATE needs a label. WHILE loop must be labeled to use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ITERATE is only valid inside loops.</a:t>
            </a:r>
          </a:p>
          <a:p>
            <a:r>
              <a:t>- Requires a loop label.</a:t>
            </a:r>
          </a:p>
          <a:p>
            <a:r>
              <a:t>- Helps skip processing for certain values.</a:t>
            </a:r>
          </a:p>
          <a:p>
            <a:r>
              <a:t>- Often used with IF to filter data or control flow.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