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PL/SQL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PL/SQL stands for Procedural Language extensions to SQL, developed by Oracle.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It adds programming constructs (like loops, conditions, exceptions) to SQL.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Enables writing complex business logic within the database.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Useful for creating stored procedures, functions, packages, and triggers.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PL/SQL is block-structured, with DECLARE, BEGIN, EXCEPTION, END blocks.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Solving It with PL/SQL or MySQL Stored Procedure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✅ Using a stored procedure with a loop and a cursor: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1. Declare a cursor for employees with salary &lt; 5000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2. Loop through the result set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3. Update salary and log the change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(Code shown on next slide)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Stored Procedure Code Example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DELIMITER //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CREATE PROCEDURE give_bonus()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BEGIN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DECLARE done INT DEFAULT 0;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DECLARE emp_id INT;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DECLARE emp_cur CURSOR FOR SELECT id FROM employees WHERE salary &lt; 5000;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DECLARE CONTINUE HANDLER FOR NOT FOUND SET done = 1;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OPEN emp_cur;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Stored Procedure Code Example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loop_label: LOOP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  FETCH emp_cur INTO emp_id;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  IF done THEN LEAVE loop_label; END IF;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  UPDATE employees SET salary = salary + 1000 WHERE id = emp_id;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  INSERT INTO bonus_log(emp_id, bonus) VALUES (emp_id, 1000);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END LOOP;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CLOSE emp_cur;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END; //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Stored Procedure Code Example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DELIMITER ;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PL/SQL (or MySQL SP) Adds Over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SQL lacks procedural features.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PL/SQL or MySQL stored programs support: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- Variable declaration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- Conditional execution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- Looping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- Exception handling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- Modular code (procedures/functions)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- Cursors for row-wise logic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Real-World Use Case – Audit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Business needs to track salary changes for employees.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SQL alone can’t log changes automatically.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Use AFTER UPDATE trigger to insert changes into an audit table.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MySQL Trigger for Audit Logging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CREATE TABLE audit_log (...);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DELIMITER //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CREATE TRIGGER after_salary_update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AFTER UPDATE ON employees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FOR EACH ROW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BEGIN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IF OLD.salary &lt;&gt; NEW.salary THEN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  INSERT INTO audit_log(emp_id, old_salary, new_salary)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MySQL Trigger for Audit Logging (contd.)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  VALUES (OLD.id, OLD.salary, NEW.salary);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  END IF;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END;//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DELIMITER ;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Explanation of the Trigger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AFTER UPDATE: Fires after an update is made to employees.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Checks if salary has changed using OLD.salary and NEW.salary.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If changed, logs the details to audit_log table.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This simulates logic that SQL can’t handle alone.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Why Do We Need PL/SQL?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SQL is declarative: it tells what to do, not how to do it.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Lacks features like control flow, variables, and exception handling.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PL/SQL enables reusability with procedures and functions.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Improves performance by reducing network round-trips.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Centralizes business logic in the DB layer.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PL/SQL vs SQL vs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PL/SQL (Oracle): Procedural + SQL, supports control structures, exceptions, modularity.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SQL: Declarative, no procedural features.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MySQL: Declarative + Procedural (via Stored Programs), supports procedures, functions, triggers, exceptions.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PL/SQL Features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Variables and Constants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Conditional Statements (IF, CASE)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Loops (LOOP, WHILE, FOR)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Exception Handling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Modular Programming using Procedures, Functions, Packages, Triggers, Cursors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PL/SQL Concepts in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MySQL supports PL/SQL-like features through Stored Programs: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- Stored Procedures: Similar to PL/SQL procedures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- Stored Functions: Work like PL/SQL functions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- Triggers: BEFORE/AFTER INSERT/UPDATE/DELETE events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- Cursors: Used for row-by-row processing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- Exception Handlers: DECLARE ... HANDLER FOR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Similarities – PL/SQL vs MySQL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Procedure Declaration: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PL/SQL:</a:t>
            </a:r>
            <a:br/>
            <a:r>
              <a:t>CREATE OR REPLACE PROCEDURE proc_name IS</a:t>
            </a:r>
            <a:br/>
            <a:r>
              <a:t>BEGIN</a:t>
            </a:r>
            <a:br/>
            <a:r>
              <a:t>  -- logic</a:t>
            </a:r>
            <a:br/>
            <a:r>
              <a:t>END;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MySQL:</a:t>
            </a:r>
            <a:br/>
            <a:r>
              <a:t>DELIMITER //</a:t>
            </a:r>
            <a:br/>
            <a:r>
              <a:t>CREATE PROCEDURE proc_name()</a:t>
            </a:r>
            <a:br/>
            <a:r>
              <a:t>BEGIN</a:t>
            </a:r>
            <a:br/>
            <a:r>
              <a:t>  -- logic</a:t>
            </a:r>
            <a:br/>
            <a:r>
              <a:t>END //</a:t>
            </a:r>
            <a:br/>
            <a:r>
              <a:t>DELIMITER ;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Variables, Loops, IF/ELSE, and Cursors are similar but with syntax differences.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PL/SQL-Like MySQL Features in Practice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IF/ELSE – Same syntax in both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LOOP – Same concept and similar syntax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Exception Handling – PL/SQL uses EXCEPTION WHEN; MySQL uses DECLARE HANDLER FOR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Cursors – OPEN, FETCH, CLOSE works in both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Plain SQL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Plain SQL is non-procedural and set-based.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✅ Efficient for bulk data processing.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❌ Cannot handle control structures (Loops, Conditions, Exceptions).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❌ No support for modular or reusable logic like procedures/functions.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– SQL Can’t Loop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Problem: Give a bonus of 1000 to employees with salary &lt; 5000, one-by-one and log it.</a:t>
            </a:r>
          </a:p>
          <a:p>
            <a:pPr algn="l">
              <a:spcAft>
                <a:spcPts val="400"/>
              </a:spcAft>
              <a:defRPr sz="1400">
                <a:latin typeface="Calibri"/>
              </a:defRPr>
            </a:pPr>
            <a:r>
              <a:t>❌ SQL cannot: Iterate records, apply conditions row-wise, log actions.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