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9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9444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6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776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4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7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9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0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SQL: Data is stored in structured tables (rows &amp; columns).</a:t>
            </a:r>
          </a:p>
          <a:p>
            <a:r>
              <a:t>Example: A school system with a Students table (id, name, dob, grade).</a:t>
            </a:r>
          </a:p>
          <a:p>
            <a:r>
              <a:t>NoSQL: Uses document, key-value, column-family, or graph formats.</a:t>
            </a:r>
          </a:p>
          <a:p>
            <a:r>
              <a:t>Example: E-commerce products with varied attributes (size, brand, specs) stored in MongoDB.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SQL: Fixed schema; changes require ALTER TABLE.</a:t>
            </a:r>
          </a:p>
          <a:p>
            <a:r>
              <a:t>Example: Banking system – customers table with strict format for transactions.</a:t>
            </a:r>
          </a:p>
          <a:p>
            <a:r>
              <a:t>NoSQL: Flexible schema; documents can vary in structure.</a:t>
            </a:r>
          </a:p>
          <a:p>
            <a:r>
              <a:t>Example: Blogging platform – posts with/without images, tags, videos (CouchDB).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Scalability: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SQL: Vertically scalable by upgrading server hardware.</a:t>
            </a:r>
          </a:p>
          <a:p>
            <a:r>
              <a:rPr dirty="0"/>
              <a:t>Example: Hospital system scaled by adding more RAM or CPU.</a:t>
            </a:r>
          </a:p>
          <a:p>
            <a:r>
              <a:rPr dirty="0"/>
              <a:t>NoSQL: Horizontally scalable by adding more servers.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Integrity: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SQL: Follows ACID properties ensuring reliable transactions.</a:t>
            </a:r>
          </a:p>
          <a:p>
            <a:r>
              <a:t>Example: Banking transaction must complete or rollback (no partial updates).</a:t>
            </a:r>
          </a:p>
          <a:p>
            <a:r>
              <a:t>NoSQL: Follows BASE; favors availability and eventual consistency.</a:t>
            </a:r>
          </a:p>
          <a:p>
            <a:r>
              <a:t>Example: Instagram likes may sync with delay but system remains always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Language: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SQL: Uses powerful and standardized Structured Query Language.</a:t>
            </a:r>
          </a:p>
          <a:p>
            <a:r>
              <a:rPr dirty="0"/>
              <a:t>Example: Sales report with joins and filters across multiple tables.</a:t>
            </a:r>
          </a:p>
          <a:p>
            <a:r>
              <a:rPr dirty="0"/>
              <a:t>NoSQL: Uses simpler or database-specific query languages.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SQL: Best for complex multi-table queries and transactions.</a:t>
            </a:r>
          </a:p>
          <a:p>
            <a:r>
              <a:rPr dirty="0"/>
              <a:t>Example: Airline booking updates multiple related tables at once.</a:t>
            </a:r>
          </a:p>
          <a:p>
            <a:r>
              <a:rPr dirty="0"/>
              <a:t>NoSQL: Optimized for fast read/write and high concurrency.</a:t>
            </a:r>
          </a:p>
          <a:p>
            <a:r>
              <a:rPr dirty="0"/>
              <a:t>Example: NoSQL for billions of fast message operations</a:t>
            </a:r>
            <a:r>
              <a:rPr lang="en-IN" dirty="0"/>
              <a:t> like </a:t>
            </a:r>
            <a:r>
              <a:rPr lang="en-IN" dirty="0" err="1"/>
              <a:t>Whatsapp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SQL: Ideal for transactional apps needing consistency and structure.</a:t>
            </a:r>
          </a:p>
          <a:p>
            <a:r>
              <a:rPr dirty="0"/>
              <a:t>NoSQL: Best for big data, real-time and agile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328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Structure: SQL vs NoSQL</vt:lpstr>
      <vt:lpstr>Schema: SQL vs NoSQL</vt:lpstr>
      <vt:lpstr>Scalability: SQL vs NoSQL</vt:lpstr>
      <vt:lpstr>Data Integrity: SQL vs NoSQL</vt:lpstr>
      <vt:lpstr>Query Language: SQL vs NoSQL</vt:lpstr>
      <vt:lpstr>Performance: SQL vs NoSQL</vt:lpstr>
      <vt:lpstr>Use Case: SQL vs NoSQL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sriya ivaturi</cp:lastModifiedBy>
  <cp:revision>5</cp:revision>
  <dcterms:created xsi:type="dcterms:W3CDTF">2013-01-27T09:14:16Z</dcterms:created>
  <dcterms:modified xsi:type="dcterms:W3CDTF">2025-04-26T10:07:15Z</dcterms:modified>
  <cp:category/>
</cp:coreProperties>
</file>