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96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91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119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11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1750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3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7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53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17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1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062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8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32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96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5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Structured vs. Semi-structured and Unstructured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Understanding Types of Data in the Digital World</a:t>
            </a:r>
          </a:p>
          <a:p>
            <a:r>
              <a:rPr dirty="0"/>
              <a:t>Presented by: </a:t>
            </a:r>
            <a:r>
              <a:rPr lang="en-IN" dirty="0"/>
              <a:t>Sriya Ivaturi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Structured data is clean, well-organized, and easy to query</a:t>
            </a:r>
          </a:p>
          <a:p>
            <a:pPr marL="0" indent="0">
              <a:buNone/>
            </a:pPr>
            <a:r>
              <a:rPr dirty="0"/>
              <a:t>- Semi-structured data bridges flexibility and organization</a:t>
            </a:r>
          </a:p>
          <a:p>
            <a:pPr marL="0" indent="0">
              <a:buNone/>
            </a:pPr>
            <a:r>
              <a:rPr dirty="0"/>
              <a:t>- Unstructured data is rich but needs advanced processing</a:t>
            </a:r>
          </a:p>
          <a:p>
            <a:pPr marL="0" indent="0">
              <a:buNone/>
            </a:pPr>
            <a:r>
              <a:rPr dirty="0"/>
              <a:t>- Understanding these types helps choose the right storage and analysis tools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Data Types?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Data is the core of any information system</a:t>
            </a:r>
          </a:p>
          <a:p>
            <a:pPr marL="0" indent="0">
              <a:buNone/>
            </a:pPr>
            <a:r>
              <a:rPr dirty="0"/>
              <a:t>- Data can be stored, processed, and analyzed in different formats</a:t>
            </a:r>
          </a:p>
          <a:p>
            <a:pPr marL="0" indent="0">
              <a:buNone/>
            </a:pPr>
            <a:r>
              <a:rPr dirty="0"/>
              <a:t>- Three broad categories:</a:t>
            </a:r>
          </a:p>
          <a:p>
            <a:pPr marL="0" indent="0">
              <a:buNone/>
            </a:pPr>
            <a:r>
              <a:rPr dirty="0"/>
              <a:t>  • Structured Data</a:t>
            </a:r>
          </a:p>
          <a:p>
            <a:pPr marL="0" indent="0">
              <a:buNone/>
            </a:pPr>
            <a:r>
              <a:rPr dirty="0"/>
              <a:t>  • Semi-structured Data</a:t>
            </a:r>
          </a:p>
          <a:p>
            <a:pPr marL="0" indent="0">
              <a:buNone/>
            </a:pPr>
            <a:r>
              <a:rPr dirty="0"/>
              <a:t>  • Unstructured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Structured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2400" dirty="0"/>
              <a:t>- Data that adheres to a predefined data model or schema</a:t>
            </a:r>
          </a:p>
          <a:p>
            <a:pPr marL="0" indent="0">
              <a:buNone/>
            </a:pPr>
            <a:r>
              <a:rPr sz="2400" dirty="0"/>
              <a:t>- Easily stored in relational databases (tables)</a:t>
            </a:r>
          </a:p>
          <a:p>
            <a:pPr marL="0" indent="0">
              <a:buNone/>
            </a:pPr>
            <a:r>
              <a:rPr sz="2400" dirty="0"/>
              <a:t>- Organized in rows and columns</a:t>
            </a:r>
          </a:p>
          <a:p>
            <a:pPr marL="0" indent="0">
              <a:buNone/>
            </a:pPr>
            <a:r>
              <a:rPr sz="2400" dirty="0"/>
              <a:t>- Easy to search, query, and analyze</a:t>
            </a:r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Examples:</a:t>
            </a:r>
          </a:p>
          <a:p>
            <a:pPr marL="0" indent="0">
              <a:buNone/>
            </a:pPr>
            <a:r>
              <a:rPr sz="2400" dirty="0"/>
              <a:t>- Customer records in an SQL database</a:t>
            </a:r>
          </a:p>
          <a:p>
            <a:pPr marL="0" indent="0">
              <a:buNone/>
            </a:pPr>
            <a:r>
              <a:rPr sz="2400" dirty="0"/>
              <a:t>- Excel spreadsheets</a:t>
            </a:r>
          </a:p>
          <a:p>
            <a:pPr marL="0" indent="0">
              <a:buNone/>
            </a:pPr>
            <a:r>
              <a:rPr sz="2400" dirty="0"/>
              <a:t>- Inventory databases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Predefined schema (e.g., tables with columns and data types)</a:t>
            </a:r>
          </a:p>
          <a:p>
            <a:pPr marL="0" indent="0">
              <a:buNone/>
            </a:pPr>
            <a:r>
              <a:rPr dirty="0"/>
              <a:t>- Easily entered, stored, queried using SQL</a:t>
            </a:r>
          </a:p>
          <a:p>
            <a:pPr marL="0" indent="0">
              <a:buNone/>
            </a:pPr>
            <a:r>
              <a:rPr dirty="0"/>
              <a:t>- High data integrity and consistency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Semi-structured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sz="2400" dirty="0"/>
              <a:t>- Data that does not follow a strict schema</a:t>
            </a:r>
          </a:p>
          <a:p>
            <a:pPr marL="0" indent="0">
              <a:buNone/>
            </a:pPr>
            <a:r>
              <a:rPr sz="2400" dirty="0"/>
              <a:t>- Contains tags or markers to separate data elements</a:t>
            </a:r>
          </a:p>
          <a:p>
            <a:pPr marL="0" indent="0">
              <a:buNone/>
            </a:pPr>
            <a:r>
              <a:rPr sz="2400" dirty="0"/>
              <a:t>- More flexible than structured data</a:t>
            </a:r>
          </a:p>
          <a:p>
            <a:pPr marL="0" indent="0">
              <a:buNone/>
            </a:pPr>
            <a:r>
              <a:rPr sz="2400" dirty="0"/>
              <a:t>- Often stored in NoSQL databases</a:t>
            </a:r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Examples:</a:t>
            </a:r>
          </a:p>
          <a:p>
            <a:pPr marL="0" indent="0">
              <a:buNone/>
            </a:pPr>
            <a:r>
              <a:rPr sz="2400" dirty="0"/>
              <a:t>- JSON, XML files</a:t>
            </a:r>
          </a:p>
          <a:p>
            <a:pPr marL="0" indent="0">
              <a:buNone/>
            </a:pPr>
            <a:r>
              <a:rPr sz="2400" dirty="0"/>
              <a:t>- Emails (header is structured, body is semi-structured)</a:t>
            </a:r>
          </a:p>
          <a:p>
            <a:pPr marL="0" indent="0">
              <a:buNone/>
            </a:pPr>
            <a:r>
              <a:rPr sz="2400" dirty="0"/>
              <a:t>- HTML documents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Semi-structured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Schema is implicit or flexible</a:t>
            </a:r>
          </a:p>
          <a:p>
            <a:pPr marL="0" indent="0">
              <a:buNone/>
            </a:pPr>
            <a:r>
              <a:rPr dirty="0"/>
              <a:t>- Easier to scale and modify than structured data</a:t>
            </a:r>
          </a:p>
          <a:p>
            <a:pPr marL="0" indent="0">
              <a:buNone/>
            </a:pPr>
            <a:r>
              <a:rPr dirty="0"/>
              <a:t>- Combines both structure and flexibility</a:t>
            </a:r>
          </a:p>
          <a:p>
            <a:pPr marL="0" indent="0">
              <a:buNone/>
            </a:pPr>
            <a:r>
              <a:rPr dirty="0"/>
              <a:t>- Requires parsing for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Unstructured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2400" dirty="0"/>
              <a:t>- Data that has no predefined format or structure</a:t>
            </a:r>
          </a:p>
          <a:p>
            <a:pPr marL="0" indent="0">
              <a:buNone/>
            </a:pPr>
            <a:r>
              <a:rPr sz="2400" dirty="0"/>
              <a:t>- Difficult to process and analyze directly</a:t>
            </a:r>
          </a:p>
          <a:p>
            <a:pPr marL="0" indent="0">
              <a:buNone/>
            </a:pPr>
            <a:r>
              <a:rPr sz="2400" dirty="0"/>
              <a:t>- Often large and varied in content</a:t>
            </a:r>
          </a:p>
          <a:p>
            <a:pPr marL="0" indent="0">
              <a:buNone/>
            </a:pPr>
            <a:endParaRPr sz="2400" dirty="0"/>
          </a:p>
          <a:p>
            <a:pPr marL="0" indent="0">
              <a:buNone/>
            </a:pPr>
            <a:r>
              <a:rPr sz="2400" dirty="0"/>
              <a:t>Examples:</a:t>
            </a:r>
          </a:p>
          <a:p>
            <a:pPr marL="0" indent="0">
              <a:buNone/>
            </a:pPr>
            <a:r>
              <a:rPr sz="2400" dirty="0"/>
              <a:t>- Images, videos, audio</a:t>
            </a:r>
          </a:p>
          <a:p>
            <a:pPr marL="0" indent="0">
              <a:buNone/>
            </a:pPr>
            <a:r>
              <a:rPr sz="2400" dirty="0"/>
              <a:t>- Social media posts</a:t>
            </a:r>
          </a:p>
          <a:p>
            <a:pPr marL="0" indent="0">
              <a:buNone/>
            </a:pPr>
            <a:r>
              <a:rPr sz="2400" dirty="0"/>
              <a:t>- Word documents, PDFs</a:t>
            </a:r>
          </a:p>
          <a:p>
            <a:pPr marL="0" indent="0">
              <a:buNone/>
            </a:pPr>
            <a:r>
              <a:rPr sz="2400" dirty="0"/>
              <a:t>- Sensor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Unstructured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No fixed schema or data model</a:t>
            </a:r>
          </a:p>
          <a:p>
            <a:pPr marL="0" indent="0">
              <a:buNone/>
            </a:pPr>
            <a:r>
              <a:rPr dirty="0"/>
              <a:t>- Rich in information but hard to organize</a:t>
            </a:r>
          </a:p>
          <a:p>
            <a:pPr marL="0" indent="0">
              <a:buNone/>
            </a:pPr>
            <a:r>
              <a:rPr dirty="0"/>
              <a:t>- Needs advanced tools (AI/ML) for analysis</a:t>
            </a:r>
          </a:p>
          <a:p>
            <a:pPr marL="0" indent="0">
              <a:buNone/>
            </a:pPr>
            <a:r>
              <a:rPr dirty="0"/>
              <a:t>- Makes up over 80% of enterprise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C0AC5E6-B924-34DB-AB89-E4551D7BC6D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674461"/>
          <a:ext cx="8229600" cy="2651760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301176703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10636782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848903497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3942617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Feature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Structured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Semi-structured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Unstructured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873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Schema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Fixed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Flexible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997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Storage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RDBMS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NoSQL, XML, JSON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File systems, 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169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Querying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Easy (SQL)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Medium (XPath, APIs)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Difficult (NLP, ML)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6412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Examples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SQL, Excel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JSON, XML, Email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Images, Videos, Documents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6356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420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Structured vs. Semi-structured and Unstructured Data</vt:lpstr>
      <vt:lpstr>What are Data Types?</vt:lpstr>
      <vt:lpstr>What is Structured Data?</vt:lpstr>
      <vt:lpstr>Features of Structured Data</vt:lpstr>
      <vt:lpstr>What is Semi-structured Data?</vt:lpstr>
      <vt:lpstr>Features of Semi-structured Data</vt:lpstr>
      <vt:lpstr>What is Unstructured Data?</vt:lpstr>
      <vt:lpstr>Features of Unstructured Data</vt:lpstr>
      <vt:lpstr>Comparison Table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sriya ivaturi</cp:lastModifiedBy>
  <cp:revision>17</cp:revision>
  <dcterms:created xsi:type="dcterms:W3CDTF">2013-01-27T09:14:16Z</dcterms:created>
  <dcterms:modified xsi:type="dcterms:W3CDTF">2025-04-26T10:12:25Z</dcterms:modified>
  <cp:category/>
</cp:coreProperties>
</file>