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72" r:id="rId14"/>
    <p:sldId id="273" r:id="rId15"/>
    <p:sldId id="274" r:id="rId16"/>
    <p:sldId id="275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37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5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019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4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0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2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Triggers in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 execution of SQL in response to table events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301B-772F-A8A1-FD95-2D7714CE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DE9E64-CAD8-1FCA-875B-C1222A8E0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128620"/>
              </p:ext>
            </p:extLst>
          </p:nvPr>
        </p:nvGraphicFramePr>
        <p:xfrm>
          <a:off x="457200" y="2583021"/>
          <a:ext cx="8229600" cy="25603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0329125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2646772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08008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1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BEFORE INSERT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 (can modify)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90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AFTER INSERT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 (read-only)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51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BEFORE UPDATE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 (can modify)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 (read-only)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46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AFTER UPDATE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 (read-only)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 (read-only)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27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BEFORE 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 (read-only)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850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AFTER 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 (read-only)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728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C89ADBA-6C18-1392-9052-0EDA0035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5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with NEW and 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BEFORE INSERT:</a:t>
            </a:r>
          </a:p>
          <a:p>
            <a:r>
              <a:t>  SET NEW.name = UPPER(NEW.name);</a:t>
            </a:r>
          </a:p>
          <a:p>
            <a:endParaRPr/>
          </a:p>
          <a:p>
            <a:r>
              <a:t>2. BEFORE UPDATE:</a:t>
            </a:r>
          </a:p>
          <a:p>
            <a:r>
              <a:t>  IF NEW.salary &lt; OLD.salary THEN error;</a:t>
            </a:r>
          </a:p>
          <a:p>
            <a:endParaRPr/>
          </a:p>
          <a:p>
            <a:r>
              <a:t>3. AFTER DELETE:</a:t>
            </a:r>
          </a:p>
          <a:p>
            <a:r>
              <a:t>  Log OLD.id and OLD.name into archive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for NEW and 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❌ Cannot assign to OLD</a:t>
            </a:r>
          </a:p>
          <a:p>
            <a:r>
              <a:t>- ✅ Can assign to NEW only in BEFORE triggers</a:t>
            </a:r>
          </a:p>
          <a:p>
            <a:r>
              <a:t>- ❌ NEW not available in DELETE</a:t>
            </a:r>
          </a:p>
          <a:p>
            <a:r>
              <a:t>- ❌ OLD not available in INSERT</a:t>
            </a:r>
          </a:p>
          <a:p>
            <a:r>
              <a:t>- Triggers execute per row → use row-wise logic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7544-17EC-F68E-C3F9-26CEAA4E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BEFORE INSERT – Modify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7B7B-B78B-465D-1AF0-53CE36DA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TRIGGER </a:t>
            </a:r>
            <a:r>
              <a:rPr lang="en-US" dirty="0" err="1"/>
              <a:t>before_insert_user</a:t>
            </a:r>
            <a:endParaRPr lang="en-US" dirty="0"/>
          </a:p>
          <a:p>
            <a:r>
              <a:rPr lang="en-US" dirty="0"/>
              <a:t>BEFORE INSERT ON users</a:t>
            </a:r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SET NEW.name = UPPER(NEW.name); -- Capitalize name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65422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2B40-DA8A-49E3-ED13-C57B8154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UPDATE – Compare OLD and NEW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E491-2429-BF6C-2F41-49F7A8A2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TRIGGER </a:t>
            </a:r>
            <a:r>
              <a:rPr lang="en-US" dirty="0" err="1"/>
              <a:t>before_salary_change</a:t>
            </a:r>
            <a:endParaRPr lang="en-US" dirty="0"/>
          </a:p>
          <a:p>
            <a:r>
              <a:rPr lang="en-US" dirty="0"/>
              <a:t>BEFORE UPDATE ON employees</a:t>
            </a:r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IF </a:t>
            </a:r>
            <a:r>
              <a:rPr lang="en-US" dirty="0" err="1"/>
              <a:t>NEW.salary</a:t>
            </a:r>
            <a:r>
              <a:rPr lang="en-US" dirty="0"/>
              <a:t> &lt; </a:t>
            </a:r>
            <a:r>
              <a:rPr lang="en-US" dirty="0" err="1"/>
              <a:t>OLD.salary</a:t>
            </a:r>
            <a:r>
              <a:rPr lang="en-US" dirty="0"/>
              <a:t> THEN</a:t>
            </a:r>
          </a:p>
          <a:p>
            <a:r>
              <a:rPr lang="en-US" dirty="0"/>
              <a:t>    SIGNAL SQLSTATE '45000'</a:t>
            </a:r>
          </a:p>
          <a:p>
            <a:r>
              <a:rPr lang="en-US" dirty="0"/>
              <a:t>    SET MESSAGE_TEXT = 'Salary decrease not allowed';</a:t>
            </a:r>
          </a:p>
          <a:p>
            <a:r>
              <a:rPr lang="en-US" dirty="0"/>
              <a:t>  END IF;</a:t>
            </a:r>
          </a:p>
          <a:p>
            <a:r>
              <a:rPr lang="en-US" dirty="0"/>
              <a:t>END;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74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2436-EBB9-2A5A-13AE-E8393971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AFTER DELETE – Log OLD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36BE-3D7A-27DF-EBD7-A50EE599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TRIGGER </a:t>
            </a:r>
            <a:r>
              <a:rPr lang="en-US" dirty="0" err="1"/>
              <a:t>after_delete_product</a:t>
            </a:r>
            <a:endParaRPr lang="en-US" dirty="0"/>
          </a:p>
          <a:p>
            <a:r>
              <a:rPr lang="en-US" dirty="0"/>
              <a:t>AFTER DELETE ON products</a:t>
            </a:r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INSERT INTO </a:t>
            </a:r>
            <a:r>
              <a:rPr lang="en-US" dirty="0" err="1"/>
              <a:t>deleted_products_log</a:t>
            </a:r>
            <a:r>
              <a:rPr lang="en-US" dirty="0"/>
              <a:t> (</a:t>
            </a:r>
            <a:r>
              <a:rPr lang="en-US" dirty="0" err="1"/>
              <a:t>product_id</a:t>
            </a:r>
            <a:r>
              <a:rPr lang="en-US" dirty="0"/>
              <a:t>, name)</a:t>
            </a:r>
          </a:p>
          <a:p>
            <a:r>
              <a:rPr lang="en-US" dirty="0"/>
              <a:t>  VALUES (OLD.id, OLD.name);</a:t>
            </a:r>
          </a:p>
          <a:p>
            <a:r>
              <a:rPr lang="en-US" dirty="0"/>
              <a:t>END;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30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3791-5F08-56BA-5C90-391E4E5A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21923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Things to Remember about NEW and OLD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6ACE-7AD4-451C-340B-EED7F09F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0400"/>
            <a:ext cx="8229600" cy="4482298"/>
          </a:xfrm>
        </p:spPr>
        <p:txBody>
          <a:bodyPr>
            <a:normAutofit/>
          </a:bodyPr>
          <a:lstStyle/>
          <a:p>
            <a:r>
              <a:rPr lang="en-US" sz="2200" dirty="0"/>
              <a:t>🚫 You cannot assign values to OLD in any trigger.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✅ You can assign to NEW only in BEFORE triggers.</a:t>
            </a:r>
          </a:p>
          <a:p>
            <a:endParaRPr lang="en-US" sz="2200" dirty="0"/>
          </a:p>
          <a:p>
            <a:r>
              <a:rPr lang="en-US" sz="2200" dirty="0"/>
              <a:t>🚫 You cannot use NEW in DELETE triggers.</a:t>
            </a:r>
          </a:p>
          <a:p>
            <a:endParaRPr lang="en-US" sz="2200" dirty="0"/>
          </a:p>
          <a:p>
            <a:r>
              <a:rPr lang="en-US" sz="2200" dirty="0"/>
              <a:t>🚫 You cannot use OLD in INSERT triggers.</a:t>
            </a:r>
          </a:p>
          <a:p>
            <a:endParaRPr lang="en-US" sz="2200" dirty="0"/>
          </a:p>
          <a:p>
            <a:r>
              <a:rPr lang="en-US" sz="2200" dirty="0"/>
              <a:t>Triggers are row-level, so NEW/OLD refer to one row at a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52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Enforce business rules</a:t>
            </a:r>
          </a:p>
          <a:p>
            <a:r>
              <a:t>- Audit trails</a:t>
            </a:r>
          </a:p>
          <a:p>
            <a:r>
              <a:t>- Maintain consistency</a:t>
            </a:r>
          </a:p>
          <a:p>
            <a:r>
              <a:t>- Auto-formatting data</a:t>
            </a:r>
          </a:p>
          <a:p>
            <a:r>
              <a:t>- Cascading changes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Can triggers call stored procedures?</a:t>
            </a:r>
          </a:p>
          <a:p>
            <a:r>
              <a:t>Q2: Difference between BEFORE and AFTER?</a:t>
            </a:r>
          </a:p>
          <a:p>
            <a:r>
              <a:t>Q3: Can you change OLD values in a trigger?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A1: Yes, but only indirectly with SQL logic</a:t>
            </a:r>
          </a:p>
          <a:p>
            <a:r>
              <a:t>A2: BEFORE → before data is committed</a:t>
            </a:r>
          </a:p>
          <a:p>
            <a:r>
              <a:t>    AFTER → after change happens</a:t>
            </a:r>
          </a:p>
          <a:p>
            <a:r>
              <a:t>A3: No, OLD is read-only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trigger is a named set of SQL statements</a:t>
            </a:r>
          </a:p>
          <a:p>
            <a:r>
              <a:t>- Executes automatically in response to INSERT, UPDATE, DELETE</a:t>
            </a:r>
          </a:p>
          <a:p>
            <a:r>
              <a:t>- Can run BEFORE or AFTER the event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Triggers run automatically on table events</a:t>
            </a:r>
          </a:p>
          <a:p>
            <a:r>
              <a:t>- Use NEW/OLD to access row values</a:t>
            </a:r>
          </a:p>
          <a:p>
            <a:r>
              <a:t>- Ideal for automation, validation, logging</a:t>
            </a:r>
          </a:p>
          <a:p>
            <a:r>
              <a:t>- Must be used with care to avoid recursion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Automatically enforce rules</a:t>
            </a:r>
          </a:p>
          <a:p>
            <a:r>
              <a:t>- Track changes in audit tables</a:t>
            </a:r>
          </a:p>
          <a:p>
            <a:r>
              <a:t>- Maintain summary/derived data</a:t>
            </a:r>
          </a:p>
          <a:p>
            <a:r>
              <a:t>- Validate or transform input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CREATE TRIGGER </a:t>
            </a:r>
            <a:r>
              <a:rPr dirty="0" err="1"/>
              <a:t>trigger_name</a:t>
            </a:r>
            <a:endParaRPr dirty="0"/>
          </a:p>
          <a:p>
            <a:r>
              <a:rPr dirty="0"/>
              <a:t>{BEFORE | AFTER} {INSERT | UPDATE | DELETE}</a:t>
            </a:r>
          </a:p>
          <a:p>
            <a:r>
              <a:rPr dirty="0"/>
              <a:t>ON </a:t>
            </a:r>
            <a:r>
              <a:rPr dirty="0" err="1"/>
              <a:t>table_name</a:t>
            </a:r>
            <a:endParaRPr dirty="0"/>
          </a:p>
          <a:p>
            <a:r>
              <a:rPr dirty="0"/>
              <a:t>FOR EACH ROW</a:t>
            </a:r>
          </a:p>
          <a:p>
            <a:r>
              <a:rPr dirty="0"/>
              <a:t>BEGIN</a:t>
            </a:r>
          </a:p>
          <a:p>
            <a:r>
              <a:rPr dirty="0"/>
              <a:t>  -- trigger body</a:t>
            </a:r>
          </a:p>
          <a:p>
            <a:r>
              <a:rPr dirty="0"/>
              <a:t>END;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BEFORE INSERT  → modify/validate data before inserting</a:t>
            </a:r>
          </a:p>
          <a:p>
            <a:r>
              <a:t>AFTER INSERT   → log insertions</a:t>
            </a:r>
          </a:p>
          <a:p>
            <a:r>
              <a:t>BEFORE UPDATE  → check/alter new values</a:t>
            </a:r>
          </a:p>
          <a:p>
            <a:r>
              <a:t>AFTER UPDATE   → log changes, sync</a:t>
            </a:r>
          </a:p>
          <a:p>
            <a:r>
              <a:t>BEFORE DELETE  → prevent deletion</a:t>
            </a:r>
          </a:p>
          <a:p>
            <a:r>
              <a:t>AFTER DELETE   → archive/log old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AFTER INSERT Trigger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TRIGGER after_student_insert</a:t>
            </a:r>
          </a:p>
          <a:p>
            <a:r>
              <a:t>AFTER INSERT ON students</a:t>
            </a:r>
          </a:p>
          <a:p>
            <a:r>
              <a:t>FOR EACH ROW</a:t>
            </a:r>
          </a:p>
          <a:p>
            <a:r>
              <a:t>BEGIN</a:t>
            </a:r>
          </a:p>
          <a:p>
            <a:r>
              <a:t>  INSERT INTO audit_log(action, name)</a:t>
            </a:r>
          </a:p>
          <a:p>
            <a:r>
              <a:t>  VALUES ('New student added', NEW.name);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BEFORE UPDATE Trigger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TRIGGER before_name_update</a:t>
            </a:r>
          </a:p>
          <a:p>
            <a:r>
              <a:t>BEFORE UPDATE ON employees</a:t>
            </a:r>
          </a:p>
          <a:p>
            <a:r>
              <a:t>FOR EACH ROW</a:t>
            </a:r>
          </a:p>
          <a:p>
            <a:r>
              <a:t>BEGIN</a:t>
            </a:r>
          </a:p>
          <a:p>
            <a:r>
              <a:t>  SET NEW.name = UPPER(NEW.name);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NEW and 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`NEW`: new row value (INSERT or UPDATE)</a:t>
            </a:r>
          </a:p>
          <a:p>
            <a:r>
              <a:t>- `OLD`: existing row value (UPDATE or DELETE)</a:t>
            </a:r>
          </a:p>
          <a:p>
            <a:r>
              <a:t>- Use to compare, validate, or log data changes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NEW and 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INSERT: NEW ✅, OLD ❌</a:t>
            </a:r>
          </a:p>
          <a:p>
            <a:r>
              <a:t>UPDATE: NEW ✅, OLD ✅</a:t>
            </a:r>
          </a:p>
          <a:p>
            <a:r>
              <a:t>DELETE: NEW ❌, OLD ✅</a:t>
            </a:r>
          </a:p>
          <a:p>
            <a:r>
              <a:t>- Only use NEW in BEFORE to modify values</a:t>
            </a:r>
          </a:p>
          <a:p>
            <a:r>
              <a:t>- OLD is always read-only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785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Triggers in MySQL</vt:lpstr>
      <vt:lpstr>Introduction to Triggers</vt:lpstr>
      <vt:lpstr>When to Use Triggers</vt:lpstr>
      <vt:lpstr>Trigger Syntax</vt:lpstr>
      <vt:lpstr>Types of Triggers</vt:lpstr>
      <vt:lpstr>AFTER INSERT Trigger Example</vt:lpstr>
      <vt:lpstr>BEFORE UPDATE Trigger Example</vt:lpstr>
      <vt:lpstr>Understanding NEW and OLD</vt:lpstr>
      <vt:lpstr>When to Use NEW and OLD</vt:lpstr>
      <vt:lpstr>PowerPoint Presentation</vt:lpstr>
      <vt:lpstr>Examples with NEW and OLD</vt:lpstr>
      <vt:lpstr>Rules for NEW and OLD</vt:lpstr>
      <vt:lpstr>BEFORE INSERT – Modify NEW</vt:lpstr>
      <vt:lpstr>BEFORE UPDATE – Compare OLD and NEW</vt:lpstr>
      <vt:lpstr>AFTER DELETE – Log OLD Data</vt:lpstr>
      <vt:lpstr>Things to Remember about NEW and OLD</vt:lpstr>
      <vt:lpstr>Common Use Cases</vt:lpstr>
      <vt:lpstr>Questions</vt:lpstr>
      <vt:lpstr>Answers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HP-Training</cp:lastModifiedBy>
  <cp:revision>10</cp:revision>
  <dcterms:created xsi:type="dcterms:W3CDTF">2013-01-27T09:14:16Z</dcterms:created>
  <dcterms:modified xsi:type="dcterms:W3CDTF">2025-04-07T06:59:12Z</dcterms:modified>
  <cp:category/>
</cp:coreProperties>
</file>