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276" y="2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https://github.com/aakash0132/TNSDC-Generative-AI"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GB" sz="3200" dirty="0" smtClean="0">
                <a:latin typeface="Trebuchet MS"/>
                <a:cs typeface="Trebuchet MS"/>
              </a:rPr>
              <a:t>AAKASH S </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8536942" cy="645048"/>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smtClean="0">
                <a:solidFill>
                  <a:srgbClr val="006FC0"/>
                </a:solidFill>
                <a:uFill>
                  <a:solidFill>
                    <a:srgbClr val="006FC0"/>
                  </a:solidFill>
                </a:uFill>
                <a:latin typeface="Trebuchet MS"/>
                <a:cs typeface="Trebuchet MS"/>
                <a:hlinkClick r:id="rId3"/>
              </a:rPr>
              <a:t>Link</a:t>
            </a:r>
            <a:endParaRPr lang="en-GB" sz="2000" u="sng" spc="-20" dirty="0" smtClean="0">
              <a:solidFill>
                <a:srgbClr val="006FC0"/>
              </a:solidFill>
              <a:uFill>
                <a:solidFill>
                  <a:srgbClr val="006FC0"/>
                </a:solidFill>
              </a:uFill>
              <a:latin typeface="Trebuchet MS"/>
              <a:cs typeface="Trebuchet MS"/>
            </a:endParaRPr>
          </a:p>
          <a:p>
            <a:pPr marL="12700">
              <a:lnSpc>
                <a:spcPct val="100000"/>
              </a:lnSpc>
              <a:spcBef>
                <a:spcPts val="130"/>
              </a:spcBef>
            </a:pPr>
            <a:r>
              <a:rPr lang="en-IN" sz="2000" dirty="0" smtClean="0">
                <a:latin typeface="Trebuchet MS"/>
                <a:cs typeface="Trebuchet MS"/>
                <a:hlinkClick r:id="rId3"/>
              </a:rPr>
              <a:t>https://github.com/aakash0132/TNSDC-Generative-AI</a:t>
            </a:r>
            <a:endParaRPr sz="2000" dirty="0">
              <a:latin typeface="Trebuchet MS"/>
              <a:cs typeface="Trebuchet MS"/>
            </a:endParaRPr>
          </a:p>
        </p:txBody>
      </p:sp>
      <p:sp>
        <p:nvSpPr>
          <p:cNvPr id="10" name="Rectangle 9"/>
          <p:cNvSpPr/>
          <p:nvPr/>
        </p:nvSpPr>
        <p:spPr>
          <a:xfrm>
            <a:off x="609600" y="2019300"/>
            <a:ext cx="7696200" cy="2246769"/>
          </a:xfrm>
          <a:prstGeom prst="rect">
            <a:avLst/>
          </a:prstGeom>
        </p:spPr>
        <p:txBody>
          <a:bodyPr wrap="square">
            <a:spAutoFit/>
          </a:bodyPr>
          <a:lstStyle/>
          <a:p>
            <a:r>
              <a:rPr lang="en-GB" sz="2000" dirty="0"/>
              <a:t>The outcome is a sophisticated tool leveraging the VGG-16 model, allowing users to seamlessly convert images into stunning artworks. Its user-friendly interface facilitates exploration of diverse artistic styles, while fast processing guarantees prompt results without sacrificing quality. This versatile solution caters to users of all skill levels, promising a delightful and fulfilling creative experience.</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u="sng" dirty="0"/>
              <a:t>PROJECT</a:t>
            </a:r>
            <a:r>
              <a:rPr sz="4250" spc="-90" dirty="0"/>
              <a:t> </a:t>
            </a:r>
            <a:r>
              <a:rPr sz="4250" u="sng" spc="-10"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3">
            <a:extLst>
              <a:ext uri="{FF2B5EF4-FFF2-40B4-BE49-F238E27FC236}">
                <a16:creationId xmlns:lc="http://schemas.openxmlformats.org/drawingml/2006/lockedCanvas" xmlns:a16="http://schemas.microsoft.com/office/drawing/2014/main" xmlns="" id="{7F3F4296-A640-B8F6-0B46-A0493B9F5E77}"/>
              </a:ext>
            </a:extLst>
          </p:cNvPr>
          <p:cNvSpPr txBox="1"/>
          <p:nvPr/>
        </p:nvSpPr>
        <p:spPr>
          <a:xfrm>
            <a:off x="645256" y="2459504"/>
            <a:ext cx="3576739" cy="255454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smtClean="0">
                <a:solidFill>
                  <a:srgbClr val="0D0D0D"/>
                </a:solidFill>
                <a:latin typeface="Times New Roman" panose="02020603050405020304" pitchFamily="18" charset="0"/>
                <a:cs typeface="Times New Roman" panose="02020603050405020304" pitchFamily="18" charset="0"/>
              </a:rPr>
              <a:t>STYLE TRANSFER USING CNN</a:t>
            </a:r>
          </a:p>
          <a:p>
            <a:r>
              <a:rPr lang="en-US" sz="4000" b="1" dirty="0" smtClean="0">
                <a:solidFill>
                  <a:srgbClr val="0D0D0D"/>
                </a:solidFill>
                <a:latin typeface="Times New Roman" panose="02020603050405020304" pitchFamily="18" charset="0"/>
                <a:cs typeface="Times New Roman" panose="02020603050405020304" pitchFamily="18" charset="0"/>
              </a:rPr>
              <a:t>(VGG-16)</a:t>
            </a:r>
            <a:endParaRPr lang="en-US" sz="4000" b="1" dirty="0">
              <a:latin typeface="Times New Roman" panose="02020603050405020304" pitchFamily="18" charset="0"/>
              <a:cs typeface="Times New Roman" panose="02020603050405020304" pitchFamily="18" charset="0"/>
            </a:endParaRPr>
          </a:p>
        </p:txBody>
      </p:sp>
      <p:pic>
        <p:nvPicPr>
          <p:cNvPr id="1026" name="Picture 2" descr="C:\Users\ADMIN\Downloads\what-is-human-in-the-loo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325" y="2346126"/>
            <a:ext cx="5029200" cy="278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3">
            <a:extLst>
              <a:ext uri="{FF2B5EF4-FFF2-40B4-BE49-F238E27FC236}">
                <a16:creationId xmlns:lc="http://schemas.openxmlformats.org/drawingml/2006/lockedCanvas" xmlns:a16="http://schemas.microsoft.com/office/drawing/2014/main" xmlns="" id="{D3934DF2-996C-10AA-46CC-DD47EB1CEDC4}"/>
              </a:ext>
            </a:extLst>
          </p:cNvPr>
          <p:cNvSpPr txBox="1"/>
          <p:nvPr/>
        </p:nvSpPr>
        <p:spPr>
          <a:xfrm>
            <a:off x="2044147" y="1305245"/>
            <a:ext cx="7370199" cy="46183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GB" dirty="0"/>
              <a:t>Style transfer is a technique in artificial intelligence and computer vision that involves applying the artistic style of one image (referred to as the "style image") to another image (referred to as the "content image"), resulting in a new image that combines the content of the latter with the artistic characteristics of the former. This process is achieved by leveraging deep neural networks to extract and manipulate the content and style features of the input images. The goal is to generate visually appealing images that exhibit the content of one image while adopting the artistic style of another, creating intriguing and often surreal visual compositions. Style transfer has applications in various fields, including digital art, image editing, and creative content generation.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1">
            <a:extLst>
              <a:ext uri="{FF2B5EF4-FFF2-40B4-BE49-F238E27FC236}">
                <a16:creationId xmlns:lc="http://schemas.openxmlformats.org/drawingml/2006/lockedCanvas" xmlns:a16="http://schemas.microsoft.com/office/drawing/2014/main" xmlns="" id="{F799D67F-5568-D176-429A-EBF07F3E4BE1}"/>
              </a:ext>
            </a:extLst>
          </p:cNvPr>
          <p:cNvSpPr txBox="1"/>
          <p:nvPr/>
        </p:nvSpPr>
        <p:spPr>
          <a:xfrm>
            <a:off x="925864" y="2019300"/>
            <a:ext cx="6633528" cy="336624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GB" dirty="0"/>
              <a:t>The problem statement for style transfer is to create a new image that combines the content of one picture with the artistic style of another. For example, given a photo of a cat as the content image and a painting by Van Gogh as the style image, the goal is to generate a new image that looks like the cat but is painted in the style of Van Gogh. This involves finding a balance between preserving the content of the original image and applying the artistic characteristics of the style image.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3">
            <a:extLst>
              <a:ext uri="{FF2B5EF4-FFF2-40B4-BE49-F238E27FC236}">
                <a16:creationId xmlns:lc="http://schemas.openxmlformats.org/drawingml/2006/lockedCanvas" xmlns:a16="http://schemas.microsoft.com/office/drawing/2014/main" xmlns="" id="{3D1EF36B-ED50-F791-EDF7-B5D571D8BAF9}"/>
              </a:ext>
            </a:extLst>
          </p:cNvPr>
          <p:cNvSpPr txBox="1"/>
          <p:nvPr/>
        </p:nvSpPr>
        <p:spPr>
          <a:xfrm>
            <a:off x="957405" y="2043945"/>
            <a:ext cx="6738795" cy="30008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GB" dirty="0"/>
              <a:t>The project overview is to create a style transfer algorithm that mixes the content of one image with the artistic style of another. We'll gather images for training, choose a deep learning model, define loss functions to measure differences, train the model, evaluate its performance, and then make it available for generating new artistic images. The goal is to produce visually appealing images that blend content and style seamlessly.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9">
            <a:extLst>
              <a:ext uri="{FF2B5EF4-FFF2-40B4-BE49-F238E27FC236}">
                <a16:creationId xmlns:lc="http://schemas.openxmlformats.org/drawingml/2006/lockedCanvas" xmlns:a16="http://schemas.microsoft.com/office/drawing/2014/main" xmlns="" id="{30699579-571B-4699-74B2-283B4497A62B}"/>
              </a:ext>
            </a:extLst>
          </p:cNvPr>
          <p:cNvSpPr txBox="1"/>
          <p:nvPr/>
        </p:nvSpPr>
        <p:spPr>
          <a:xfrm>
            <a:off x="739775" y="2019300"/>
            <a:ext cx="8447006" cy="34163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t>Artists and Designers</a:t>
            </a:r>
            <a:r>
              <a:rPr lang="en-GB" dirty="0"/>
              <a:t>: Artists and designers who are looking for tools to generate unique and creative images with specific artistic styles.</a:t>
            </a:r>
          </a:p>
          <a:p>
            <a:r>
              <a:rPr lang="en-GB" b="1" dirty="0"/>
              <a:t>Photographers</a:t>
            </a:r>
            <a:r>
              <a:rPr lang="en-GB" dirty="0"/>
              <a:t>: Photographers who want to apply artistic styles to their photos to create visually striking compositions.</a:t>
            </a:r>
          </a:p>
          <a:p>
            <a:r>
              <a:rPr lang="en-GB" b="1" dirty="0"/>
              <a:t>Content Creators</a:t>
            </a:r>
            <a:r>
              <a:rPr lang="en-GB" dirty="0"/>
              <a:t>: Content creators in fields such as advertising, marketing, and entertainment who need visually appealing images for their projects.</a:t>
            </a:r>
          </a:p>
          <a:p>
            <a:r>
              <a:rPr lang="en-GB" b="1" dirty="0"/>
              <a:t>General Public</a:t>
            </a:r>
            <a:r>
              <a:rPr lang="en-GB" dirty="0"/>
              <a:t>: Individuals who are interested in exploring artistic expression or enhancing their photos with different styles for personal enjoyment or sharing on social media platforms.</a:t>
            </a:r>
          </a:p>
          <a:p>
            <a:r>
              <a:rPr lang="en-GB" b="1" dirty="0"/>
              <a:t>Researchers and Developers</a:t>
            </a:r>
            <a:r>
              <a:rPr lang="en-GB" dirty="0"/>
              <a:t>: Researchers and developers who are working on further advancements in style transfer algorithms or integrating them into other applications and platforms.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Rectangle 9"/>
          <p:cNvSpPr/>
          <p:nvPr/>
        </p:nvSpPr>
        <p:spPr>
          <a:xfrm>
            <a:off x="2878742" y="1939344"/>
            <a:ext cx="6693546" cy="3970318"/>
          </a:xfrm>
          <a:prstGeom prst="rect">
            <a:avLst/>
          </a:prstGeom>
        </p:spPr>
        <p:txBody>
          <a:bodyPr wrap="square">
            <a:spAutoFit/>
          </a:bodyPr>
          <a:lstStyle/>
          <a:p>
            <a:r>
              <a:rPr lang="en-GB" dirty="0"/>
              <a:t>The solution is a style transfer algorithm that seamlessly blends the content of one image with the artistic style of another, resulting in visually appealing and unique compositions. Our algorithm offers several key value propositions:</a:t>
            </a:r>
          </a:p>
          <a:p>
            <a:r>
              <a:rPr lang="en-GB" b="1" dirty="0"/>
              <a:t>Creativity and Versatility</a:t>
            </a:r>
            <a:r>
              <a:rPr lang="en-GB" dirty="0"/>
              <a:t>: Users can unleash their creativity by transforming ordinary images into extraordinary artworks with various artistic styles, ranging from classic paintings to modern art.</a:t>
            </a:r>
          </a:p>
          <a:p>
            <a:r>
              <a:rPr lang="en-GB" b="1" dirty="0"/>
              <a:t>Ease of Use</a:t>
            </a:r>
            <a:r>
              <a:rPr lang="en-GB" dirty="0"/>
              <a:t>: The algorithm provides an intuitive and user-friendly interface, making it accessible to both novice and experienced users without requiring advanced technical skills.</a:t>
            </a:r>
          </a:p>
          <a:p>
            <a:r>
              <a:rPr lang="en-GB" b="1" dirty="0"/>
              <a:t>Customization</a:t>
            </a:r>
            <a:r>
              <a:rPr lang="en-GB" dirty="0"/>
              <a:t>: Users have the flexibility to adjust parameters and fine-tune the style transfer process according to their preferences, allowing for personalized and tailored results</a:t>
            </a:r>
            <a:r>
              <a:rPr lang="en-GB" dirty="0" smtClean="0"/>
              <a:t>.</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8"/>
          <p:cNvSpPr/>
          <p:nvPr/>
        </p:nvSpPr>
        <p:spPr>
          <a:xfrm>
            <a:off x="2743200" y="2229129"/>
            <a:ext cx="5715000" cy="3139321"/>
          </a:xfrm>
          <a:prstGeom prst="rect">
            <a:avLst/>
          </a:prstGeom>
        </p:spPr>
        <p:txBody>
          <a:bodyPr wrap="square">
            <a:spAutoFit/>
          </a:bodyPr>
          <a:lstStyle/>
          <a:p>
            <a:r>
              <a:rPr lang="en-GB" dirty="0"/>
              <a:t>The wow factor in our solution is its remarkable ability to effortlessly transform ordinary photos into extraordinary artworks in just seconds. With a simple click, you can choose from a diverse range of artistic styles or even craft your own, allowing for endless creative exploration. Whether you're a seasoned artist or someone who simply appreciates beauty, our user-friendly interface ensures that everyone can create stunning images that will captivate and inspire. Say goodbye to complex editing tools and hello to instant artistic transformation with our innovative solution.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Rectangle 9"/>
          <p:cNvSpPr/>
          <p:nvPr/>
        </p:nvSpPr>
        <p:spPr>
          <a:xfrm>
            <a:off x="609600" y="1695450"/>
            <a:ext cx="6705600" cy="3416320"/>
          </a:xfrm>
          <a:prstGeom prst="rect">
            <a:avLst/>
          </a:prstGeom>
        </p:spPr>
        <p:txBody>
          <a:bodyPr wrap="square">
            <a:spAutoFit/>
          </a:bodyPr>
          <a:lstStyle/>
          <a:p>
            <a:r>
              <a:rPr lang="en-GB" dirty="0"/>
              <a:t>Using the VGG-16 model for style transfer involves these main steps:</a:t>
            </a:r>
          </a:p>
          <a:p>
            <a:r>
              <a:rPr lang="en-GB" b="1" dirty="0"/>
              <a:t>Extract Features</a:t>
            </a:r>
            <a:r>
              <a:rPr lang="en-GB" dirty="0"/>
              <a:t>: Use VGG-16 to understand the content and style of input images.</a:t>
            </a:r>
          </a:p>
          <a:p>
            <a:r>
              <a:rPr lang="en-GB" b="1" dirty="0"/>
              <a:t>Define Loss Functions</a:t>
            </a:r>
            <a:r>
              <a:rPr lang="en-GB" dirty="0"/>
              <a:t>: Create rules to measure how close the generated image is to the content and style images.</a:t>
            </a:r>
          </a:p>
          <a:p>
            <a:r>
              <a:rPr lang="en-GB" b="1" dirty="0"/>
              <a:t>Optimize</a:t>
            </a:r>
            <a:r>
              <a:rPr lang="en-GB" dirty="0"/>
              <a:t>: Adjust the generated image to minimize differences in content and style.</a:t>
            </a:r>
          </a:p>
          <a:p>
            <a:r>
              <a:rPr lang="en-GB" b="1" dirty="0"/>
              <a:t>Fine-tune Parameters</a:t>
            </a:r>
            <a:r>
              <a:rPr lang="en-GB" dirty="0"/>
              <a:t>: Adjust settings like learning rate to improve the outcome.</a:t>
            </a:r>
          </a:p>
          <a:p>
            <a:r>
              <a:rPr lang="en-GB" b="1" dirty="0"/>
              <a:t>Evaluate</a:t>
            </a:r>
            <a:r>
              <a:rPr lang="en-GB" dirty="0"/>
              <a:t>: Check the quality of the result using different measures.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1985583"/>
            <a:ext cx="2590800" cy="25908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850</Words>
  <Application>Microsoft Office PowerPoint</Application>
  <PresentationFormat>Custom</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Aashiq Ahamed</dc:creator>
  <cp:lastModifiedBy>ADMIN</cp:lastModifiedBy>
  <cp:revision>4</cp:revision>
  <dcterms:created xsi:type="dcterms:W3CDTF">2024-03-31T05:11:46Z</dcterms:created>
  <dcterms:modified xsi:type="dcterms:W3CDTF">2024-03-31T07:55:15Z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