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3" r:id="rId1"/>
  </p:sldMasterIdLst>
  <p:notesMasterIdLst>
    <p:notesMasterId r:id="rId19"/>
  </p:notesMasterIdLst>
  <p:sldIdLst>
    <p:sldId id="256" r:id="rId2"/>
    <p:sldId id="262" r:id="rId3"/>
    <p:sldId id="263" r:id="rId4"/>
    <p:sldId id="284" r:id="rId5"/>
    <p:sldId id="282" r:id="rId6"/>
    <p:sldId id="272" r:id="rId7"/>
    <p:sldId id="271" r:id="rId8"/>
    <p:sldId id="283" r:id="rId9"/>
    <p:sldId id="274" r:id="rId10"/>
    <p:sldId id="277" r:id="rId11"/>
    <p:sldId id="280" r:id="rId12"/>
    <p:sldId id="279" r:id="rId13"/>
    <p:sldId id="286" r:id="rId14"/>
    <p:sldId id="288" r:id="rId15"/>
    <p:sldId id="289" r:id="rId16"/>
    <p:sldId id="258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9D6B6B"/>
    <a:srgbClr val="737995"/>
    <a:srgbClr val="BC9F4C"/>
    <a:srgbClr val="2B3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9F28C9-5DDC-4FBC-8545-319A5ADD1C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A4F35F-7A06-43F0-ADC1-28FC673E8E60}">
      <dgm:prSet/>
      <dgm:spPr/>
      <dgm:t>
        <a:bodyPr/>
        <a:lstStyle/>
        <a:p>
          <a:r>
            <a:rPr lang="en-US" dirty="0"/>
            <a:t>GPS system embedded dustbin help to find near by dustbins</a:t>
          </a:r>
        </a:p>
      </dgm:t>
    </dgm:pt>
    <dgm:pt modelId="{FC53DFB0-4964-4376-985E-AC84BE3C9300}" type="parTrans" cxnId="{189D21E6-C00C-485E-9339-311601FA14F0}">
      <dgm:prSet/>
      <dgm:spPr/>
      <dgm:t>
        <a:bodyPr/>
        <a:lstStyle/>
        <a:p>
          <a:endParaRPr lang="en-US"/>
        </a:p>
      </dgm:t>
    </dgm:pt>
    <dgm:pt modelId="{B998A9BD-AEB7-4322-8669-DD6FA9282802}" type="sibTrans" cxnId="{189D21E6-C00C-485E-9339-311601FA14F0}">
      <dgm:prSet/>
      <dgm:spPr/>
      <dgm:t>
        <a:bodyPr/>
        <a:lstStyle/>
        <a:p>
          <a:endParaRPr lang="en-US"/>
        </a:p>
      </dgm:t>
    </dgm:pt>
    <dgm:pt modelId="{DD4AD7C5-7D22-455D-9489-4FBB0CA617B6}">
      <dgm:prSet/>
      <dgm:spPr/>
      <dgm:t>
        <a:bodyPr/>
        <a:lstStyle/>
        <a:p>
          <a:r>
            <a:rPr lang="en-US" dirty="0"/>
            <a:t>No need to touch the dustbins</a:t>
          </a:r>
        </a:p>
      </dgm:t>
    </dgm:pt>
    <dgm:pt modelId="{6D3E51D9-1D23-47B0-9D6C-52D793661EA4}" type="parTrans" cxnId="{C1C73827-187D-4D1D-9E41-05CB0BBBC6C5}">
      <dgm:prSet/>
      <dgm:spPr/>
      <dgm:t>
        <a:bodyPr/>
        <a:lstStyle/>
        <a:p>
          <a:endParaRPr lang="en-US"/>
        </a:p>
      </dgm:t>
    </dgm:pt>
    <dgm:pt modelId="{CCCA43DF-835D-4E0F-B860-F886AF710045}" type="sibTrans" cxnId="{C1C73827-187D-4D1D-9E41-05CB0BBBC6C5}">
      <dgm:prSet/>
      <dgm:spPr/>
      <dgm:t>
        <a:bodyPr/>
        <a:lstStyle/>
        <a:p>
          <a:endParaRPr lang="en-US"/>
        </a:p>
      </dgm:t>
    </dgm:pt>
    <dgm:pt modelId="{A8FE989F-932C-47B2-AE61-2639497DFCF6}">
      <dgm:prSet/>
      <dgm:spPr/>
      <dgm:t>
        <a:bodyPr/>
        <a:lstStyle/>
        <a:p>
          <a:r>
            <a:rPr lang="en-US" dirty="0"/>
            <a:t>Clean and safe surrounded area near dustbins</a:t>
          </a:r>
        </a:p>
      </dgm:t>
    </dgm:pt>
    <dgm:pt modelId="{75135ACF-774E-471B-A945-B6345788CB53}" type="parTrans" cxnId="{53FB6230-4B19-4C05-BDE0-8AD27E3844C1}">
      <dgm:prSet/>
      <dgm:spPr/>
      <dgm:t>
        <a:bodyPr/>
        <a:lstStyle/>
        <a:p>
          <a:endParaRPr lang="en-US"/>
        </a:p>
      </dgm:t>
    </dgm:pt>
    <dgm:pt modelId="{4FADE10F-C5FE-422B-80AA-BEF0D5EDEA86}" type="sibTrans" cxnId="{53FB6230-4B19-4C05-BDE0-8AD27E3844C1}">
      <dgm:prSet/>
      <dgm:spPr/>
      <dgm:t>
        <a:bodyPr/>
        <a:lstStyle/>
        <a:p>
          <a:endParaRPr lang="en-US"/>
        </a:p>
      </dgm:t>
    </dgm:pt>
    <dgm:pt modelId="{F114C9FE-AA3A-4DE5-82E3-C2CC730F2700}">
      <dgm:prSet/>
      <dgm:spPr/>
      <dgm:t>
        <a:bodyPr/>
        <a:lstStyle/>
        <a:p>
          <a:r>
            <a:rPr lang="en-US" dirty="0"/>
            <a:t>And much more…………</a:t>
          </a:r>
        </a:p>
      </dgm:t>
    </dgm:pt>
    <dgm:pt modelId="{61896C5D-A5CF-4D5D-B2B4-7A96B9D431E3}" type="parTrans" cxnId="{63581B27-F531-4C23-B897-015F3F71D598}">
      <dgm:prSet/>
      <dgm:spPr/>
      <dgm:t>
        <a:bodyPr/>
        <a:lstStyle/>
        <a:p>
          <a:endParaRPr lang="en-US"/>
        </a:p>
      </dgm:t>
    </dgm:pt>
    <dgm:pt modelId="{9C2B472E-2537-44D3-919C-8ECBC0735A7F}" type="sibTrans" cxnId="{63581B27-F531-4C23-B897-015F3F71D598}">
      <dgm:prSet/>
      <dgm:spPr/>
      <dgm:t>
        <a:bodyPr/>
        <a:lstStyle/>
        <a:p>
          <a:endParaRPr lang="en-US"/>
        </a:p>
      </dgm:t>
    </dgm:pt>
    <dgm:pt modelId="{73530BB4-389E-4226-902F-648473D195C1}">
      <dgm:prSet/>
      <dgm:spPr/>
      <dgm:t>
        <a:bodyPr/>
        <a:lstStyle/>
        <a:p>
          <a:r>
            <a:rPr lang="en-US" dirty="0"/>
            <a:t>Garbage monitoring with alert system</a:t>
          </a:r>
        </a:p>
      </dgm:t>
    </dgm:pt>
    <dgm:pt modelId="{6183BD38-90E5-480A-A01E-D6555AC0AA90}" type="parTrans" cxnId="{C7D4CADC-ECFC-48A8-8543-35B60262A242}">
      <dgm:prSet/>
      <dgm:spPr/>
      <dgm:t>
        <a:bodyPr/>
        <a:lstStyle/>
        <a:p>
          <a:endParaRPr lang="en-IN"/>
        </a:p>
      </dgm:t>
    </dgm:pt>
    <dgm:pt modelId="{0DA6441F-4D20-4265-9D6D-D01EB882FCE0}" type="sibTrans" cxnId="{C7D4CADC-ECFC-48A8-8543-35B60262A242}">
      <dgm:prSet/>
      <dgm:spPr/>
      <dgm:t>
        <a:bodyPr/>
        <a:lstStyle/>
        <a:p>
          <a:endParaRPr lang="en-IN"/>
        </a:p>
      </dgm:t>
    </dgm:pt>
    <dgm:pt modelId="{18E667DD-AB15-442D-9B56-DEE7BC7F412D}" type="pres">
      <dgm:prSet presAssocID="{289F28C9-5DDC-4FBC-8545-319A5ADD1C41}" presName="linear" presStyleCnt="0">
        <dgm:presLayoutVars>
          <dgm:animLvl val="lvl"/>
          <dgm:resizeHandles val="exact"/>
        </dgm:presLayoutVars>
      </dgm:prSet>
      <dgm:spPr/>
    </dgm:pt>
    <dgm:pt modelId="{3033B8E7-4DDA-4B88-A632-88EB01FF89E8}" type="pres">
      <dgm:prSet presAssocID="{FBA4F35F-7A06-43F0-ADC1-28FC673E8E6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F50E6D9-80F5-4E90-A166-49792F70F5F6}" type="pres">
      <dgm:prSet presAssocID="{B998A9BD-AEB7-4322-8669-DD6FA9282802}" presName="spacer" presStyleCnt="0"/>
      <dgm:spPr/>
    </dgm:pt>
    <dgm:pt modelId="{9AEFD075-3D8C-44F5-82E2-918DFF92BA02}" type="pres">
      <dgm:prSet presAssocID="{DD4AD7C5-7D22-455D-9489-4FBB0CA617B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B8F0242-2F39-47AB-A17D-D534381CA00C}" type="pres">
      <dgm:prSet presAssocID="{CCCA43DF-835D-4E0F-B860-F886AF710045}" presName="spacer" presStyleCnt="0"/>
      <dgm:spPr/>
    </dgm:pt>
    <dgm:pt modelId="{E15C1962-6F13-4963-B82D-D3528C3F17CA}" type="pres">
      <dgm:prSet presAssocID="{A8FE989F-932C-47B2-AE61-2639497DFCF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4693A21-4CA3-4B93-AF82-587F054DEB29}" type="pres">
      <dgm:prSet presAssocID="{4FADE10F-C5FE-422B-80AA-BEF0D5EDEA86}" presName="spacer" presStyleCnt="0"/>
      <dgm:spPr/>
    </dgm:pt>
    <dgm:pt modelId="{7CEF9F5A-A26F-4B83-8DFC-0040D623F88B}" type="pres">
      <dgm:prSet presAssocID="{73530BB4-389E-4226-902F-648473D195C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09739B3-D286-48A1-8F54-72AC1968FD15}" type="pres">
      <dgm:prSet presAssocID="{0DA6441F-4D20-4265-9D6D-D01EB882FCE0}" presName="spacer" presStyleCnt="0"/>
      <dgm:spPr/>
    </dgm:pt>
    <dgm:pt modelId="{8DD41B27-C9D0-48F2-A4AC-ADD96E6683FF}" type="pres">
      <dgm:prSet presAssocID="{F114C9FE-AA3A-4DE5-82E3-C2CC730F270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3581B27-F531-4C23-B897-015F3F71D598}" srcId="{289F28C9-5DDC-4FBC-8545-319A5ADD1C41}" destId="{F114C9FE-AA3A-4DE5-82E3-C2CC730F2700}" srcOrd="4" destOrd="0" parTransId="{61896C5D-A5CF-4D5D-B2B4-7A96B9D431E3}" sibTransId="{9C2B472E-2537-44D3-919C-8ECBC0735A7F}"/>
    <dgm:cxn modelId="{C1C73827-187D-4D1D-9E41-05CB0BBBC6C5}" srcId="{289F28C9-5DDC-4FBC-8545-319A5ADD1C41}" destId="{DD4AD7C5-7D22-455D-9489-4FBB0CA617B6}" srcOrd="1" destOrd="0" parTransId="{6D3E51D9-1D23-47B0-9D6C-52D793661EA4}" sibTransId="{CCCA43DF-835D-4E0F-B860-F886AF710045}"/>
    <dgm:cxn modelId="{BCEAA927-5168-499A-A3B3-BCAF20975F0B}" type="presOf" srcId="{289F28C9-5DDC-4FBC-8545-319A5ADD1C41}" destId="{18E667DD-AB15-442D-9B56-DEE7BC7F412D}" srcOrd="0" destOrd="0" presId="urn:microsoft.com/office/officeart/2005/8/layout/vList2"/>
    <dgm:cxn modelId="{53FB6230-4B19-4C05-BDE0-8AD27E3844C1}" srcId="{289F28C9-5DDC-4FBC-8545-319A5ADD1C41}" destId="{A8FE989F-932C-47B2-AE61-2639497DFCF6}" srcOrd="2" destOrd="0" parTransId="{75135ACF-774E-471B-A945-B6345788CB53}" sibTransId="{4FADE10F-C5FE-422B-80AA-BEF0D5EDEA86}"/>
    <dgm:cxn modelId="{28512764-409B-44EF-9425-5C7F149EAE38}" type="presOf" srcId="{FBA4F35F-7A06-43F0-ADC1-28FC673E8E60}" destId="{3033B8E7-4DDA-4B88-A632-88EB01FF89E8}" srcOrd="0" destOrd="0" presId="urn:microsoft.com/office/officeart/2005/8/layout/vList2"/>
    <dgm:cxn modelId="{A2F1A046-7D3A-485F-8297-A509324C8727}" type="presOf" srcId="{F114C9FE-AA3A-4DE5-82E3-C2CC730F2700}" destId="{8DD41B27-C9D0-48F2-A4AC-ADD96E6683FF}" srcOrd="0" destOrd="0" presId="urn:microsoft.com/office/officeart/2005/8/layout/vList2"/>
    <dgm:cxn modelId="{53B14595-0401-45ED-A7E5-DEA55415FEEB}" type="presOf" srcId="{DD4AD7C5-7D22-455D-9489-4FBB0CA617B6}" destId="{9AEFD075-3D8C-44F5-82E2-918DFF92BA02}" srcOrd="0" destOrd="0" presId="urn:microsoft.com/office/officeart/2005/8/layout/vList2"/>
    <dgm:cxn modelId="{E1749AB6-1DAB-4632-9D6E-BB14DF621C55}" type="presOf" srcId="{A8FE989F-932C-47B2-AE61-2639497DFCF6}" destId="{E15C1962-6F13-4963-B82D-D3528C3F17CA}" srcOrd="0" destOrd="0" presId="urn:microsoft.com/office/officeart/2005/8/layout/vList2"/>
    <dgm:cxn modelId="{41CB28CE-0C75-4AF3-B653-7A03F21D224B}" type="presOf" srcId="{73530BB4-389E-4226-902F-648473D195C1}" destId="{7CEF9F5A-A26F-4B83-8DFC-0040D623F88B}" srcOrd="0" destOrd="0" presId="urn:microsoft.com/office/officeart/2005/8/layout/vList2"/>
    <dgm:cxn modelId="{C7D4CADC-ECFC-48A8-8543-35B60262A242}" srcId="{289F28C9-5DDC-4FBC-8545-319A5ADD1C41}" destId="{73530BB4-389E-4226-902F-648473D195C1}" srcOrd="3" destOrd="0" parTransId="{6183BD38-90E5-480A-A01E-D6555AC0AA90}" sibTransId="{0DA6441F-4D20-4265-9D6D-D01EB882FCE0}"/>
    <dgm:cxn modelId="{189D21E6-C00C-485E-9339-311601FA14F0}" srcId="{289F28C9-5DDC-4FBC-8545-319A5ADD1C41}" destId="{FBA4F35F-7A06-43F0-ADC1-28FC673E8E60}" srcOrd="0" destOrd="0" parTransId="{FC53DFB0-4964-4376-985E-AC84BE3C9300}" sibTransId="{B998A9BD-AEB7-4322-8669-DD6FA9282802}"/>
    <dgm:cxn modelId="{71690989-D49B-421B-B57D-20F43751AB6F}" type="presParOf" srcId="{18E667DD-AB15-442D-9B56-DEE7BC7F412D}" destId="{3033B8E7-4DDA-4B88-A632-88EB01FF89E8}" srcOrd="0" destOrd="0" presId="urn:microsoft.com/office/officeart/2005/8/layout/vList2"/>
    <dgm:cxn modelId="{50B8F783-EDEF-40B7-AFF5-4A32D252BBE9}" type="presParOf" srcId="{18E667DD-AB15-442D-9B56-DEE7BC7F412D}" destId="{AF50E6D9-80F5-4E90-A166-49792F70F5F6}" srcOrd="1" destOrd="0" presId="urn:microsoft.com/office/officeart/2005/8/layout/vList2"/>
    <dgm:cxn modelId="{E7011A5A-E068-409F-9512-11E3C61A02B9}" type="presParOf" srcId="{18E667DD-AB15-442D-9B56-DEE7BC7F412D}" destId="{9AEFD075-3D8C-44F5-82E2-918DFF92BA02}" srcOrd="2" destOrd="0" presId="urn:microsoft.com/office/officeart/2005/8/layout/vList2"/>
    <dgm:cxn modelId="{4F31D292-A401-49E7-AFEF-69DFEC02FB38}" type="presParOf" srcId="{18E667DD-AB15-442D-9B56-DEE7BC7F412D}" destId="{EB8F0242-2F39-47AB-A17D-D534381CA00C}" srcOrd="3" destOrd="0" presId="urn:microsoft.com/office/officeart/2005/8/layout/vList2"/>
    <dgm:cxn modelId="{062188A0-6FB7-4A0D-985A-6807810AD39A}" type="presParOf" srcId="{18E667DD-AB15-442D-9B56-DEE7BC7F412D}" destId="{E15C1962-6F13-4963-B82D-D3528C3F17CA}" srcOrd="4" destOrd="0" presId="urn:microsoft.com/office/officeart/2005/8/layout/vList2"/>
    <dgm:cxn modelId="{2521CD78-5610-466C-80B4-70167CC79904}" type="presParOf" srcId="{18E667DD-AB15-442D-9B56-DEE7BC7F412D}" destId="{B4693A21-4CA3-4B93-AF82-587F054DEB29}" srcOrd="5" destOrd="0" presId="urn:microsoft.com/office/officeart/2005/8/layout/vList2"/>
    <dgm:cxn modelId="{D6BBBB9D-DA4D-4647-84CD-0B7621D62F9B}" type="presParOf" srcId="{18E667DD-AB15-442D-9B56-DEE7BC7F412D}" destId="{7CEF9F5A-A26F-4B83-8DFC-0040D623F88B}" srcOrd="6" destOrd="0" presId="urn:microsoft.com/office/officeart/2005/8/layout/vList2"/>
    <dgm:cxn modelId="{9E4CCDA4-2D52-40C4-93AD-97C03594A43A}" type="presParOf" srcId="{18E667DD-AB15-442D-9B56-DEE7BC7F412D}" destId="{B09739B3-D286-48A1-8F54-72AC1968FD15}" srcOrd="7" destOrd="0" presId="urn:microsoft.com/office/officeart/2005/8/layout/vList2"/>
    <dgm:cxn modelId="{184F5270-1B0C-4343-A87E-E78C7EEBA924}" type="presParOf" srcId="{18E667DD-AB15-442D-9B56-DEE7BC7F412D}" destId="{8DD41B27-C9D0-48F2-A4AC-ADD96E6683F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3B8E7-4DDA-4B88-A632-88EB01FF89E8}">
      <dsp:nvSpPr>
        <dsp:cNvPr id="0" name=""/>
        <dsp:cNvSpPr/>
      </dsp:nvSpPr>
      <dsp:spPr>
        <a:xfrm>
          <a:off x="0" y="103310"/>
          <a:ext cx="7078463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GPS system embedded dustbin help to find near by dustbins</a:t>
          </a:r>
        </a:p>
      </dsp:txBody>
      <dsp:txXfrm>
        <a:off x="46606" y="149916"/>
        <a:ext cx="6985251" cy="861507"/>
      </dsp:txXfrm>
    </dsp:sp>
    <dsp:sp modelId="{9AEFD075-3D8C-44F5-82E2-918DFF92BA02}">
      <dsp:nvSpPr>
        <dsp:cNvPr id="0" name=""/>
        <dsp:cNvSpPr/>
      </dsp:nvSpPr>
      <dsp:spPr>
        <a:xfrm>
          <a:off x="0" y="1127150"/>
          <a:ext cx="7078463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 need to touch the dustbins</a:t>
          </a:r>
        </a:p>
      </dsp:txBody>
      <dsp:txXfrm>
        <a:off x="46606" y="1173756"/>
        <a:ext cx="6985251" cy="861507"/>
      </dsp:txXfrm>
    </dsp:sp>
    <dsp:sp modelId="{E15C1962-6F13-4963-B82D-D3528C3F17CA}">
      <dsp:nvSpPr>
        <dsp:cNvPr id="0" name=""/>
        <dsp:cNvSpPr/>
      </dsp:nvSpPr>
      <dsp:spPr>
        <a:xfrm>
          <a:off x="0" y="2150990"/>
          <a:ext cx="7078463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Clean and safe surrounded area near dustbins</a:t>
          </a:r>
        </a:p>
      </dsp:txBody>
      <dsp:txXfrm>
        <a:off x="46606" y="2197596"/>
        <a:ext cx="6985251" cy="861507"/>
      </dsp:txXfrm>
    </dsp:sp>
    <dsp:sp modelId="{7CEF9F5A-A26F-4B83-8DFC-0040D623F88B}">
      <dsp:nvSpPr>
        <dsp:cNvPr id="0" name=""/>
        <dsp:cNvSpPr/>
      </dsp:nvSpPr>
      <dsp:spPr>
        <a:xfrm>
          <a:off x="0" y="3174830"/>
          <a:ext cx="7078463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Garbage monitoring with alert system</a:t>
          </a:r>
        </a:p>
      </dsp:txBody>
      <dsp:txXfrm>
        <a:off x="46606" y="3221436"/>
        <a:ext cx="6985251" cy="861507"/>
      </dsp:txXfrm>
    </dsp:sp>
    <dsp:sp modelId="{8DD41B27-C9D0-48F2-A4AC-ADD96E6683FF}">
      <dsp:nvSpPr>
        <dsp:cNvPr id="0" name=""/>
        <dsp:cNvSpPr/>
      </dsp:nvSpPr>
      <dsp:spPr>
        <a:xfrm>
          <a:off x="0" y="4198670"/>
          <a:ext cx="7078463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And much more…………</a:t>
          </a:r>
        </a:p>
      </dsp:txBody>
      <dsp:txXfrm>
        <a:off x="46606" y="4245276"/>
        <a:ext cx="6985251" cy="86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ED331-DDE2-4F93-90CF-7EA18F5EAF9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CF592-4988-45AD-895D-5BF9804A3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1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502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3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36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2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1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8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9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4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0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79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8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0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g"/><Relationship Id="rId5" Type="http://schemas.openxmlformats.org/officeDocument/2006/relationships/image" Target="../media/image30.png"/><Relationship Id="rId4" Type="http://schemas.openxmlformats.org/officeDocument/2006/relationships/image" Target="../media/image29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hyperlink" Target="https://commons.wikimedia.org/wiki/File:Government_icon.svg" TargetMode="External"/><Relationship Id="rId7" Type="http://schemas.openxmlformats.org/officeDocument/2006/relationships/hyperlink" Target="http://jobsanger.blogspot.com/2012/05/socialized-medicine-not-even-close-to.htm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g"/><Relationship Id="rId5" Type="http://schemas.openxmlformats.org/officeDocument/2006/relationships/hyperlink" Target="http://www.janegoodwin.net/2014/08/13/school-in-august/" TargetMode="External"/><Relationship Id="rId4" Type="http://schemas.openxmlformats.org/officeDocument/2006/relationships/image" Target="../media/image33.jpg"/><Relationship Id="rId9" Type="http://schemas.openxmlformats.org/officeDocument/2006/relationships/hyperlink" Target="http://barmitzvahzilla.blogspot.com/2010_01_01_archive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12" Type="http://schemas.openxmlformats.org/officeDocument/2006/relationships/image" Target="../media/image21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jpg"/><Relationship Id="rId5" Type="http://schemas.openxmlformats.org/officeDocument/2006/relationships/image" Target="../media/image14.jpg"/><Relationship Id="rId10" Type="http://schemas.openxmlformats.org/officeDocument/2006/relationships/image" Target="../media/image19.jpg"/><Relationship Id="rId4" Type="http://schemas.openxmlformats.org/officeDocument/2006/relationships/image" Target="../media/image13.jpg"/><Relationship Id="rId9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F23F-2AD1-4EC5-A144-5B7ADACF1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05E13-F23D-4523-8CA2-44F7F6B39DFD}"/>
              </a:ext>
            </a:extLst>
          </p:cNvPr>
          <p:cNvSpPr txBox="1"/>
          <p:nvPr/>
        </p:nvSpPr>
        <p:spPr>
          <a:xfrm>
            <a:off x="8839200" y="616602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By: Server Monks</a:t>
            </a:r>
          </a:p>
        </p:txBody>
      </p:sp>
    </p:spTree>
    <p:extLst>
      <p:ext uri="{BB962C8B-B14F-4D97-AF65-F5344CB8AC3E}">
        <p14:creationId xmlns:p14="http://schemas.microsoft.com/office/powerpoint/2010/main" val="2461003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A6AB4D-F49D-47C0-8D28-D551876483D4}"/>
              </a:ext>
            </a:extLst>
          </p:cNvPr>
          <p:cNvSpPr/>
          <p:nvPr/>
        </p:nvSpPr>
        <p:spPr>
          <a:xfrm>
            <a:off x="479394" y="559293"/>
            <a:ext cx="4350059" cy="70133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Technologies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60A88F-E23D-436C-8DF4-767ADF63B7D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714695" y="4"/>
            <a:ext cx="4477305" cy="685800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F2B548-F3D0-4278-9EA7-781AFBAE461E}"/>
              </a:ext>
            </a:extLst>
          </p:cNvPr>
          <p:cNvSpPr txBox="1"/>
          <p:nvPr/>
        </p:nvSpPr>
        <p:spPr>
          <a:xfrm>
            <a:off x="895165" y="1482174"/>
            <a:ext cx="537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Internet of things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6C50FC-07F7-4F02-9A53-B09645771BEA}"/>
              </a:ext>
            </a:extLst>
          </p:cNvPr>
          <p:cNvSpPr txBox="1"/>
          <p:nvPr/>
        </p:nvSpPr>
        <p:spPr>
          <a:xfrm>
            <a:off x="895164" y="2607013"/>
            <a:ext cx="537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Cloud computing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CD6192-4A59-4D04-8783-FEED415B7A9B}"/>
              </a:ext>
            </a:extLst>
          </p:cNvPr>
          <p:cNvSpPr txBox="1"/>
          <p:nvPr/>
        </p:nvSpPr>
        <p:spPr>
          <a:xfrm>
            <a:off x="895164" y="3804625"/>
            <a:ext cx="537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Machine learning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6A0043-FB0D-40CC-BB64-65ED7DAA2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377" y="1380345"/>
            <a:ext cx="1077896" cy="1077896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DDE98F-BC28-40A9-B5EC-7FA5D6439A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36" t="15326" b="16225"/>
          <a:stretch/>
        </p:blipFill>
        <p:spPr>
          <a:xfrm>
            <a:off x="5457607" y="3879392"/>
            <a:ext cx="967666" cy="5929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C81642-4155-4A7E-98FE-5045353DBD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28" t="12470" r="10768" b="9870"/>
          <a:stretch/>
        </p:blipFill>
        <p:spPr>
          <a:xfrm>
            <a:off x="5260399" y="2424279"/>
            <a:ext cx="1251853" cy="12213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601487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0880E78-6C83-4AE2-AA71-DB5FBF28ACC4}"/>
              </a:ext>
            </a:extLst>
          </p:cNvPr>
          <p:cNvSpPr/>
          <p:nvPr/>
        </p:nvSpPr>
        <p:spPr>
          <a:xfrm>
            <a:off x="676520" y="301847"/>
            <a:ext cx="4350059" cy="70133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9D0ED9-372A-45FD-A490-FD3938C43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620" y="2577480"/>
            <a:ext cx="1097191" cy="2009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9C697-AA71-4FD0-8FB5-A89291FC7F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58" t="13505" r="11651" b="12578"/>
          <a:stretch/>
        </p:blipFill>
        <p:spPr>
          <a:xfrm>
            <a:off x="3672930" y="2749857"/>
            <a:ext cx="2313045" cy="135828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C96B1A-0E20-4C14-94F8-7D2E12D3F5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25" t="2242" r="225" b="8836"/>
          <a:stretch/>
        </p:blipFill>
        <p:spPr>
          <a:xfrm>
            <a:off x="676520" y="2639086"/>
            <a:ext cx="1661604" cy="1579827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19FFD5-4A25-42FB-94E5-A065C059C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8650" y="5197870"/>
            <a:ext cx="1901596" cy="13582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096E09-2007-47BE-A4FE-CD8A425707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596" r="17326"/>
          <a:stretch/>
        </p:blipFill>
        <p:spPr>
          <a:xfrm>
            <a:off x="10203259" y="2209800"/>
            <a:ext cx="1562470" cy="2438400"/>
          </a:xfrm>
          <a:prstGeom prst="rect">
            <a:avLst/>
          </a:prstGeom>
        </p:spPr>
      </p:pic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925D6B60-108E-4BC8-8191-68A6F547256D}"/>
              </a:ext>
            </a:extLst>
          </p:cNvPr>
          <p:cNvSpPr/>
          <p:nvPr/>
        </p:nvSpPr>
        <p:spPr>
          <a:xfrm>
            <a:off x="2665990" y="3281773"/>
            <a:ext cx="417251" cy="5326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901F3699-B341-42CC-80BE-B8F6B746D66B}"/>
              </a:ext>
            </a:extLst>
          </p:cNvPr>
          <p:cNvSpPr/>
          <p:nvPr/>
        </p:nvSpPr>
        <p:spPr>
          <a:xfrm>
            <a:off x="2322722" y="3281773"/>
            <a:ext cx="417251" cy="5326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0E9B72F7-D456-43FA-881A-D9CA126D2AEF}"/>
              </a:ext>
            </a:extLst>
          </p:cNvPr>
          <p:cNvSpPr/>
          <p:nvPr/>
        </p:nvSpPr>
        <p:spPr>
          <a:xfrm>
            <a:off x="2993856" y="3281773"/>
            <a:ext cx="417251" cy="5326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F0EA0067-DFE9-405E-B40B-9C25F7D2877F}"/>
              </a:ext>
            </a:extLst>
          </p:cNvPr>
          <p:cNvSpPr/>
          <p:nvPr/>
        </p:nvSpPr>
        <p:spPr>
          <a:xfrm>
            <a:off x="6096000" y="3281773"/>
            <a:ext cx="417251" cy="5326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AF5AB992-1BDD-4C1A-98E4-1029EDB2948C}"/>
              </a:ext>
            </a:extLst>
          </p:cNvPr>
          <p:cNvSpPr/>
          <p:nvPr/>
        </p:nvSpPr>
        <p:spPr>
          <a:xfrm>
            <a:off x="6427167" y="3281773"/>
            <a:ext cx="417251" cy="5326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D3956FB8-69BE-407F-924D-83AA8BAE635A}"/>
              </a:ext>
            </a:extLst>
          </p:cNvPr>
          <p:cNvSpPr/>
          <p:nvPr/>
        </p:nvSpPr>
        <p:spPr>
          <a:xfrm>
            <a:off x="6766265" y="3281772"/>
            <a:ext cx="417251" cy="5326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6013D042-3B92-4C9A-B073-B43A2EC3D938}"/>
              </a:ext>
            </a:extLst>
          </p:cNvPr>
          <p:cNvSpPr/>
          <p:nvPr/>
        </p:nvSpPr>
        <p:spPr>
          <a:xfrm rot="5400000">
            <a:off x="4241568" y="4058310"/>
            <a:ext cx="417251" cy="5326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C403CF04-9E85-4353-8B7B-AE37829EF607}"/>
              </a:ext>
            </a:extLst>
          </p:cNvPr>
          <p:cNvSpPr/>
          <p:nvPr/>
        </p:nvSpPr>
        <p:spPr>
          <a:xfrm rot="5400000">
            <a:off x="4239086" y="4344635"/>
            <a:ext cx="417251" cy="5326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F75CFA37-8B60-462A-AA65-2BC38BBE8C78}"/>
              </a:ext>
            </a:extLst>
          </p:cNvPr>
          <p:cNvSpPr/>
          <p:nvPr/>
        </p:nvSpPr>
        <p:spPr>
          <a:xfrm rot="5400000">
            <a:off x="4239085" y="4638835"/>
            <a:ext cx="417251" cy="5326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29B2DEE8-8156-4DD9-A3CC-B44879C7CC32}"/>
              </a:ext>
            </a:extLst>
          </p:cNvPr>
          <p:cNvSpPr/>
          <p:nvPr/>
        </p:nvSpPr>
        <p:spPr>
          <a:xfrm>
            <a:off x="9198144" y="3281772"/>
            <a:ext cx="417251" cy="5326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46C3AF44-FD52-498D-9E38-7EBEA693D57C}"/>
              </a:ext>
            </a:extLst>
          </p:cNvPr>
          <p:cNvSpPr/>
          <p:nvPr/>
        </p:nvSpPr>
        <p:spPr>
          <a:xfrm>
            <a:off x="9521306" y="3281772"/>
            <a:ext cx="417251" cy="5326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3FA91256-6031-41B6-AC37-7F5DA62037F9}"/>
              </a:ext>
            </a:extLst>
          </p:cNvPr>
          <p:cNvSpPr/>
          <p:nvPr/>
        </p:nvSpPr>
        <p:spPr>
          <a:xfrm>
            <a:off x="9830886" y="3271408"/>
            <a:ext cx="417251" cy="5326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83D0D688-918A-4DFF-998E-B8CD81412175}"/>
              </a:ext>
            </a:extLst>
          </p:cNvPr>
          <p:cNvSpPr/>
          <p:nvPr/>
        </p:nvSpPr>
        <p:spPr>
          <a:xfrm rot="16200000">
            <a:off x="4887153" y="4034470"/>
            <a:ext cx="417251" cy="5326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E74B23F7-7A83-4280-9E0B-2A6152E4EFCF}"/>
              </a:ext>
            </a:extLst>
          </p:cNvPr>
          <p:cNvSpPr/>
          <p:nvPr/>
        </p:nvSpPr>
        <p:spPr>
          <a:xfrm rot="16200000">
            <a:off x="4887153" y="4327174"/>
            <a:ext cx="417251" cy="5326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6158ECBA-8F91-4C4C-9ACD-FDBD7DAD6061}"/>
              </a:ext>
            </a:extLst>
          </p:cNvPr>
          <p:cNvSpPr/>
          <p:nvPr/>
        </p:nvSpPr>
        <p:spPr>
          <a:xfrm rot="16200000">
            <a:off x="4887153" y="4622974"/>
            <a:ext cx="417251" cy="5326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34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A6AB4D-F49D-47C0-8D28-D551876483D4}"/>
              </a:ext>
            </a:extLst>
          </p:cNvPr>
          <p:cNvSpPr/>
          <p:nvPr/>
        </p:nvSpPr>
        <p:spPr>
          <a:xfrm>
            <a:off x="493843" y="373129"/>
            <a:ext cx="4350059" cy="7013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Target Customer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437E4-546F-4DEA-B158-0DFFC2264AFA}"/>
              </a:ext>
            </a:extLst>
          </p:cNvPr>
          <p:cNvSpPr txBox="1"/>
          <p:nvPr/>
        </p:nvSpPr>
        <p:spPr>
          <a:xfrm>
            <a:off x="7612915" y="3247302"/>
            <a:ext cx="2745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02060"/>
                </a:solidFill>
              </a:rPr>
              <a:t>Schools and colleges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27C718-21C8-4912-83F1-76AF5235A70A}"/>
              </a:ext>
            </a:extLst>
          </p:cNvPr>
          <p:cNvSpPr txBox="1"/>
          <p:nvPr/>
        </p:nvSpPr>
        <p:spPr>
          <a:xfrm>
            <a:off x="1391989" y="3228945"/>
            <a:ext cx="2745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02060"/>
                </a:solidFill>
              </a:rPr>
              <a:t>Government Sectors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7C5251-C9C0-4BD4-9B23-9E4EFED638DC}"/>
              </a:ext>
            </a:extLst>
          </p:cNvPr>
          <p:cNvSpPr txBox="1"/>
          <p:nvPr/>
        </p:nvSpPr>
        <p:spPr>
          <a:xfrm>
            <a:off x="1595524" y="5985198"/>
            <a:ext cx="2012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02060"/>
                </a:solidFill>
              </a:rPr>
              <a:t>Hospitals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485CD9-1B83-41FD-A063-4AEE401F4CD1}"/>
              </a:ext>
            </a:extLst>
          </p:cNvPr>
          <p:cNvSpPr txBox="1"/>
          <p:nvPr/>
        </p:nvSpPr>
        <p:spPr>
          <a:xfrm>
            <a:off x="7907232" y="6020152"/>
            <a:ext cx="2929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02060"/>
                </a:solidFill>
              </a:rPr>
              <a:t>Restaurants and Hotels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19482-AB79-43F2-B574-A483E7CD7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20536" y="1497905"/>
            <a:ext cx="1687952" cy="16063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5D4919-2C22-4C9D-9E14-52A238B41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54965" y="1405078"/>
            <a:ext cx="1687952" cy="16992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729008-2B98-44D8-8431-B641E0B7BD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920536" y="4369792"/>
            <a:ext cx="1528618" cy="15286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5A4FC9-6A09-4348-AD95-CA1208C75C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443034" y="4190542"/>
            <a:ext cx="16002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00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B431C1-765D-4777-8343-724004EFD05A}"/>
              </a:ext>
            </a:extLst>
          </p:cNvPr>
          <p:cNvSpPr txBox="1"/>
          <p:nvPr/>
        </p:nvSpPr>
        <p:spPr>
          <a:xfrm>
            <a:off x="1631852" y="1367658"/>
            <a:ext cx="10560147" cy="5142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b="1" dirty="0">
                <a:solidFill>
                  <a:srgbClr val="002060"/>
                </a:solidFill>
              </a:rPr>
              <a:t>Empowered Swach Bharat Mission. </a:t>
            </a:r>
          </a:p>
          <a:p>
            <a:pPr>
              <a:lnSpc>
                <a:spcPct val="200000"/>
              </a:lnSpc>
            </a:pPr>
            <a:r>
              <a:rPr lang="en-GB" sz="2800" b="1" dirty="0">
                <a:solidFill>
                  <a:srgbClr val="002060"/>
                </a:solidFill>
              </a:rPr>
              <a:t>2.  e-Governance Based on Digital India. </a:t>
            </a:r>
          </a:p>
          <a:p>
            <a:pPr>
              <a:lnSpc>
                <a:spcPct val="200000"/>
              </a:lnSpc>
            </a:pPr>
            <a:r>
              <a:rPr lang="en-GB" sz="2800" b="1" dirty="0">
                <a:solidFill>
                  <a:srgbClr val="002060"/>
                </a:solidFill>
              </a:rPr>
              <a:t>3.  Reduce environmental pollution. </a:t>
            </a:r>
          </a:p>
          <a:p>
            <a:pPr>
              <a:lnSpc>
                <a:spcPct val="200000"/>
              </a:lnSpc>
            </a:pPr>
            <a:r>
              <a:rPr lang="en-GB" sz="2800" b="1" dirty="0">
                <a:solidFill>
                  <a:srgbClr val="002060"/>
                </a:solidFill>
              </a:rPr>
              <a:t>4.  Real time based cleaning of our cities.</a:t>
            </a:r>
          </a:p>
          <a:p>
            <a:pPr>
              <a:lnSpc>
                <a:spcPct val="200000"/>
              </a:lnSpc>
            </a:pPr>
            <a:r>
              <a:rPr lang="en-GB" sz="2800" b="1" dirty="0">
                <a:solidFill>
                  <a:srgbClr val="002060"/>
                </a:solidFill>
              </a:rPr>
              <a:t>5.  It makes our system transparent between Municipal Corporation, Workers and public.</a:t>
            </a:r>
            <a:endParaRPr lang="en-IN" sz="2800" b="1" dirty="0">
              <a:solidFill>
                <a:srgbClr val="00206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EB12B9-08A9-440F-A0C1-0D0FD039ACA7}"/>
              </a:ext>
            </a:extLst>
          </p:cNvPr>
          <p:cNvSpPr/>
          <p:nvPr/>
        </p:nvSpPr>
        <p:spPr>
          <a:xfrm>
            <a:off x="708946" y="497510"/>
            <a:ext cx="4350059" cy="7013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561223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C36A94-9A72-4682-82A5-0155643B533B}"/>
              </a:ext>
            </a:extLst>
          </p:cNvPr>
          <p:cNvSpPr txBox="1"/>
          <p:nvPr/>
        </p:nvSpPr>
        <p:spPr>
          <a:xfrm>
            <a:off x="4332850" y="1209821"/>
            <a:ext cx="630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AC7DAFA-E930-4E6F-8A43-BE5AD2C8F288}"/>
              </a:ext>
            </a:extLst>
          </p:cNvPr>
          <p:cNvSpPr/>
          <p:nvPr/>
        </p:nvSpPr>
        <p:spPr>
          <a:xfrm>
            <a:off x="479394" y="559293"/>
            <a:ext cx="6849874" cy="70133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How our model is efficient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5CCA4-BD84-48D1-BC54-5A84B34F06A5}"/>
              </a:ext>
            </a:extLst>
          </p:cNvPr>
          <p:cNvSpPr txBox="1"/>
          <p:nvPr/>
        </p:nvSpPr>
        <p:spPr>
          <a:xfrm>
            <a:off x="1434904" y="2229681"/>
            <a:ext cx="107570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labour required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system provides greater accessibility to the dustbin.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will save fuel and time using appropriate route planning.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can plan and design the collection process as the data provided by the dustbins.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5474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63B6A9-58BB-4AA9-89F2-0BD0CF0574FF}"/>
              </a:ext>
            </a:extLst>
          </p:cNvPr>
          <p:cNvSpPr/>
          <p:nvPr/>
        </p:nvSpPr>
        <p:spPr>
          <a:xfrm>
            <a:off x="493843" y="373129"/>
            <a:ext cx="5330182" cy="7013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How we will earn 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5529AC5-7021-432E-90C1-846AB5211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785295"/>
              </p:ext>
            </p:extLst>
          </p:nvPr>
        </p:nvGraphicFramePr>
        <p:xfrm>
          <a:off x="569741" y="2520331"/>
          <a:ext cx="1124712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181">
                  <a:extLst>
                    <a:ext uri="{9D8B030D-6E8A-4147-A177-3AD203B41FA5}">
                      <a16:colId xmlns:a16="http://schemas.microsoft.com/office/drawing/2014/main" val="677755340"/>
                    </a:ext>
                  </a:extLst>
                </a:gridCol>
                <a:gridCol w="4137147">
                  <a:extLst>
                    <a:ext uri="{9D8B030D-6E8A-4147-A177-3AD203B41FA5}">
                      <a16:colId xmlns:a16="http://schemas.microsoft.com/office/drawing/2014/main" val="1936348399"/>
                    </a:ext>
                  </a:extLst>
                </a:gridCol>
                <a:gridCol w="4196793">
                  <a:extLst>
                    <a:ext uri="{9D8B030D-6E8A-4147-A177-3AD203B41FA5}">
                      <a16:colId xmlns:a16="http://schemas.microsoft.com/office/drawing/2014/main" val="1254704523"/>
                    </a:ext>
                  </a:extLst>
                </a:gridCol>
              </a:tblGrid>
              <a:tr h="475190"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EXISTING DUSTBIN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SMART DUSTBIN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93635"/>
                  </a:ext>
                </a:extLst>
              </a:tr>
              <a:tr h="475190">
                <a:tc>
                  <a:txBody>
                    <a:bodyPr/>
                    <a:lstStyle/>
                    <a:p>
                      <a:r>
                        <a:rPr lang="en-IN" sz="2800" b="1" i="0" dirty="0"/>
                        <a:t>Dustbin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59648"/>
                  </a:ext>
                </a:extLst>
              </a:tr>
              <a:tr h="475190">
                <a:tc>
                  <a:txBody>
                    <a:bodyPr/>
                    <a:lstStyle/>
                    <a:p>
                      <a:r>
                        <a:rPr lang="en-IN" sz="2800" b="1" i="0" dirty="0"/>
                        <a:t>Fuel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059247"/>
                  </a:ext>
                </a:extLst>
              </a:tr>
              <a:tr h="475190">
                <a:tc>
                  <a:txBody>
                    <a:bodyPr/>
                    <a:lstStyle/>
                    <a:p>
                      <a:r>
                        <a:rPr lang="en-IN" sz="2800" b="1" i="0" dirty="0"/>
                        <a:t>Labour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571022"/>
                  </a:ext>
                </a:extLst>
              </a:tr>
              <a:tr h="866523">
                <a:tc>
                  <a:txBody>
                    <a:bodyPr/>
                    <a:lstStyle/>
                    <a:p>
                      <a:r>
                        <a:rPr lang="en-IN" sz="2800" b="1" i="0" dirty="0"/>
                        <a:t>Cost of 1 dustbin for 30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500+(400+200)*30=18500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1000+(200+100)*30=10000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094722"/>
                  </a:ext>
                </a:extLst>
              </a:tr>
              <a:tr h="475190">
                <a:tc>
                  <a:txBody>
                    <a:bodyPr/>
                    <a:lstStyle/>
                    <a:p>
                      <a:r>
                        <a:rPr lang="en-IN" sz="2800" b="1" i="0" dirty="0"/>
                        <a:t>Profit on 1 dustbin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8500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999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562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938511"/>
            <a:ext cx="12191999" cy="595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i="1" u="sng" dirty="0"/>
              <a:t>Short term:</a:t>
            </a:r>
          </a:p>
          <a:p>
            <a:pPr>
              <a:lnSpc>
                <a:spcPct val="150000"/>
              </a:lnSpc>
            </a:pPr>
            <a:endParaRPr lang="en-GB" b="1" dirty="0"/>
          </a:p>
          <a:p>
            <a:pPr>
              <a:lnSpc>
                <a:spcPct val="150000"/>
              </a:lnSpc>
            </a:pPr>
            <a:r>
              <a:rPr lang="en-GB" sz="2000" b="1" dirty="0"/>
              <a:t>1) Notification to the nearest waste collection and management department that whether the dustbin has got fully filled up or not.</a:t>
            </a:r>
          </a:p>
          <a:p>
            <a:pPr>
              <a:lnSpc>
                <a:spcPct val="150000"/>
              </a:lnSpc>
            </a:pPr>
            <a:r>
              <a:rPr lang="en-GB" sz="2000" b="1" dirty="0"/>
              <a:t>2) Which is the nearest dustbin , can be known by people in smart cities.</a:t>
            </a:r>
          </a:p>
          <a:p>
            <a:pPr>
              <a:lnSpc>
                <a:spcPct val="150000"/>
              </a:lnSpc>
            </a:pPr>
            <a:endParaRPr lang="en-GB" b="1" dirty="0"/>
          </a:p>
          <a:p>
            <a:pPr>
              <a:lnSpc>
                <a:spcPct val="150000"/>
              </a:lnSpc>
            </a:pPr>
            <a:r>
              <a:rPr lang="en-GB" sz="2800" b="1" i="1" u="sng" dirty="0"/>
              <a:t>Long Term:</a:t>
            </a:r>
          </a:p>
          <a:p>
            <a:pPr>
              <a:lnSpc>
                <a:spcPct val="150000"/>
              </a:lnSpc>
            </a:pPr>
            <a:endParaRPr lang="en-GB" sz="2400" b="1" dirty="0"/>
          </a:p>
          <a:p>
            <a:pPr>
              <a:lnSpc>
                <a:spcPct val="150000"/>
              </a:lnSpc>
            </a:pPr>
            <a:r>
              <a:rPr lang="en-GB" sz="2000" b="1" dirty="0"/>
              <a:t>1) Data of the area which has the most collected garbage can be used for a consideration that which is the most 	populated area, and in which particular time the particular area has so much hustle and bustle.</a:t>
            </a:r>
          </a:p>
          <a:p>
            <a:pPr>
              <a:lnSpc>
                <a:spcPct val="150000"/>
              </a:lnSpc>
            </a:pPr>
            <a:r>
              <a:rPr lang="en-GB" sz="2000" b="1" dirty="0"/>
              <a:t>2) Data selling can be done by companies for the help of government.</a:t>
            </a:r>
          </a:p>
          <a:p>
            <a:pPr>
              <a:lnSpc>
                <a:spcPct val="150000"/>
              </a:lnSpc>
            </a:pPr>
            <a:endParaRPr lang="en-GB" sz="20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662FF7-8B07-40C8-A7CC-8160252D9D18}"/>
              </a:ext>
            </a:extLst>
          </p:cNvPr>
          <p:cNvSpPr/>
          <p:nvPr/>
        </p:nvSpPr>
        <p:spPr>
          <a:xfrm>
            <a:off x="574378" y="237175"/>
            <a:ext cx="4350059" cy="70133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2810715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B33592-500D-411B-B441-5220350D6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54" y="1259889"/>
            <a:ext cx="7785717" cy="559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2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640FE76D-C7BE-45F1-9D25-4B772E51BEF8}"/>
              </a:ext>
            </a:extLst>
          </p:cNvPr>
          <p:cNvSpPr/>
          <p:nvPr/>
        </p:nvSpPr>
        <p:spPr>
          <a:xfrm>
            <a:off x="0" y="1713389"/>
            <a:ext cx="3275860" cy="128726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FE38FC-DFF1-4E09-92E9-EE712A4B5B9C}"/>
              </a:ext>
            </a:extLst>
          </p:cNvPr>
          <p:cNvCxnSpPr>
            <a:cxnSpLocks/>
          </p:cNvCxnSpPr>
          <p:nvPr/>
        </p:nvCxnSpPr>
        <p:spPr>
          <a:xfrm>
            <a:off x="2175029" y="-17755"/>
            <a:ext cx="0" cy="204186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BF3574-1CA9-4C7C-9E3A-AD2BF5758A72}"/>
              </a:ext>
            </a:extLst>
          </p:cNvPr>
          <p:cNvCxnSpPr/>
          <p:nvPr/>
        </p:nvCxnSpPr>
        <p:spPr>
          <a:xfrm flipV="1">
            <a:off x="1074198" y="2734322"/>
            <a:ext cx="0" cy="41591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7D4559-6967-4A5F-A1D0-C384129D5D99}"/>
              </a:ext>
            </a:extLst>
          </p:cNvPr>
          <p:cNvSpPr txBox="1"/>
          <p:nvPr/>
        </p:nvSpPr>
        <p:spPr>
          <a:xfrm>
            <a:off x="275208" y="1941521"/>
            <a:ext cx="2379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E1EB84-5488-4478-BB7F-5D2D3516C941}"/>
              </a:ext>
            </a:extLst>
          </p:cNvPr>
          <p:cNvSpPr/>
          <p:nvPr/>
        </p:nvSpPr>
        <p:spPr>
          <a:xfrm>
            <a:off x="3932807" y="1242874"/>
            <a:ext cx="834501" cy="78123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1EA009-A6B8-4DAB-A45E-11BD62B790BF}"/>
              </a:ext>
            </a:extLst>
          </p:cNvPr>
          <p:cNvSpPr/>
          <p:nvPr/>
        </p:nvSpPr>
        <p:spPr>
          <a:xfrm>
            <a:off x="3932807" y="2734322"/>
            <a:ext cx="834501" cy="78123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DA97DA-C34E-47F8-9608-E6178C768A3A}"/>
              </a:ext>
            </a:extLst>
          </p:cNvPr>
          <p:cNvSpPr/>
          <p:nvPr/>
        </p:nvSpPr>
        <p:spPr>
          <a:xfrm>
            <a:off x="3932808" y="4169546"/>
            <a:ext cx="834501" cy="78123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1A7F0B-734B-4125-B418-CEAB8816BDC9}"/>
              </a:ext>
            </a:extLst>
          </p:cNvPr>
          <p:cNvSpPr txBox="1"/>
          <p:nvPr/>
        </p:nvSpPr>
        <p:spPr>
          <a:xfrm>
            <a:off x="5175676" y="1310325"/>
            <a:ext cx="213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CAA586-1992-4621-945E-2E86B70331DE}"/>
              </a:ext>
            </a:extLst>
          </p:cNvPr>
          <p:cNvSpPr txBox="1"/>
          <p:nvPr/>
        </p:nvSpPr>
        <p:spPr>
          <a:xfrm>
            <a:off x="5175677" y="2801773"/>
            <a:ext cx="213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Why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295B0-B8C6-4F70-B415-80F0801F15A9}"/>
              </a:ext>
            </a:extLst>
          </p:cNvPr>
          <p:cNvSpPr txBox="1"/>
          <p:nvPr/>
        </p:nvSpPr>
        <p:spPr>
          <a:xfrm>
            <a:off x="5175678" y="4236997"/>
            <a:ext cx="213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How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63F6-648E-4E5C-A084-8D258A66D2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25085" y="1519312"/>
            <a:ext cx="5662079" cy="5191914"/>
          </a:xfrm>
          <a:noFill/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0359C1-6AA2-4F33-BE4D-D9F920961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533" y="291149"/>
            <a:ext cx="4812604" cy="4886345"/>
          </a:xfrm>
          <a:prstGeom prst="rect">
            <a:avLst/>
          </a:prstGeom>
          <a:blipFill dpi="0" rotWithShape="1">
            <a:blip r:embed="rId2">
              <a:alphaModFix amt="66000"/>
            </a:blip>
            <a:srcRect/>
            <a:stretch>
              <a:fillRect/>
            </a:stretch>
          </a:blipFill>
          <a:effectLst>
            <a:reflection endPos="0" dist="50800" dir="5400000" sy="-100000" algn="bl" rotWithShape="0"/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819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A723C091-59D4-44CF-84C5-0F0F33DC13BE}"/>
              </a:ext>
            </a:extLst>
          </p:cNvPr>
          <p:cNvSpPr/>
          <p:nvPr/>
        </p:nvSpPr>
        <p:spPr>
          <a:xfrm>
            <a:off x="337351" y="198762"/>
            <a:ext cx="1913479" cy="1754326"/>
          </a:xfrm>
          <a:prstGeom prst="verticalScroll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What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C55C4-A2BA-4928-9D84-F68626A73D2B}"/>
              </a:ext>
            </a:extLst>
          </p:cNvPr>
          <p:cNvSpPr txBox="1"/>
          <p:nvPr/>
        </p:nvSpPr>
        <p:spPr>
          <a:xfrm>
            <a:off x="1411550" y="2681056"/>
            <a:ext cx="890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2D179-2679-4D14-871D-2C54B69BEEB8}"/>
              </a:ext>
            </a:extLst>
          </p:cNvPr>
          <p:cNvSpPr txBox="1"/>
          <p:nvPr/>
        </p:nvSpPr>
        <p:spPr>
          <a:xfrm>
            <a:off x="1411550" y="2613981"/>
            <a:ext cx="4927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Let’s take a look at the idea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2651ED-23D1-4A7B-971C-5C21E3ADB272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 flipH="1">
            <a:off x="6492535" y="1047566"/>
            <a:ext cx="4435876" cy="5311189"/>
          </a:xfrm>
          <a:prstGeom prst="round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57752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FE6AA7-0DBE-46F7-919A-637EF3DF2D86}"/>
              </a:ext>
            </a:extLst>
          </p:cNvPr>
          <p:cNvSpPr txBox="1"/>
          <p:nvPr/>
        </p:nvSpPr>
        <p:spPr>
          <a:xfrm>
            <a:off x="112541" y="1278128"/>
            <a:ext cx="1161522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Why people don’t put garbage in dustbins?</a:t>
            </a:r>
          </a:p>
          <a:p>
            <a:endParaRPr lang="en-GB" sz="1200" b="1" dirty="0">
              <a:latin typeface="Arial Rounded MT Bold" panose="020F0704030504030204" pitchFamily="34" charset="0"/>
            </a:endParaRPr>
          </a:p>
          <a:p>
            <a:endParaRPr lang="en-GB" sz="5400" b="1" dirty="0">
              <a:latin typeface="Arial Rounded MT Bold" panose="020F0704030504030204" pitchFamily="34" charset="0"/>
            </a:endParaRPr>
          </a:p>
          <a:p>
            <a:endParaRPr lang="en-GB" sz="2400" dirty="0"/>
          </a:p>
          <a:p>
            <a:pPr marL="342900" indent="-342900">
              <a:buAutoNum type="arabicParenR"/>
            </a:pPr>
            <a:r>
              <a:rPr lang="en-IN" sz="2800" b="1" dirty="0"/>
              <a:t>Where is the dustbin?</a:t>
            </a:r>
          </a:p>
          <a:p>
            <a:pPr marL="342900" indent="-342900">
              <a:buAutoNum type="arabicParenR"/>
            </a:pPr>
            <a:endParaRPr lang="en-IN" sz="2800" b="1" dirty="0"/>
          </a:p>
          <a:p>
            <a:pPr marL="342900" indent="-342900">
              <a:buAutoNum type="arabicParenR"/>
            </a:pPr>
            <a:endParaRPr lang="en-IN" sz="2800" b="1" dirty="0"/>
          </a:p>
          <a:p>
            <a:pPr marL="342900" indent="-342900">
              <a:buAutoNum type="arabicParenR"/>
            </a:pPr>
            <a:endParaRPr lang="en-IN" sz="2800" b="1" dirty="0"/>
          </a:p>
          <a:p>
            <a:pPr marL="342900" indent="-342900">
              <a:buAutoNum type="arabicParenR"/>
            </a:pPr>
            <a:endParaRPr lang="en-GB" sz="2400" dirty="0"/>
          </a:p>
          <a:p>
            <a:pPr marL="342900" indent="-342900">
              <a:buAutoNum type="arabicParenR"/>
            </a:pPr>
            <a:r>
              <a:rPr lang="en-GB" sz="2800" b="1" dirty="0"/>
              <a:t>Dirty dustbin. I don’t want to open it.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8E6BEC-9C62-4D8E-AF66-2FD2CBE460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t="4627" r="3300" b="11950"/>
          <a:stretch/>
        </p:blipFill>
        <p:spPr>
          <a:xfrm>
            <a:off x="3968523" y="2535071"/>
            <a:ext cx="1951630" cy="17878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01D7A6-B68F-4236-95C0-C019E4FDD0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0" t="5751"/>
          <a:stretch/>
        </p:blipFill>
        <p:spPr>
          <a:xfrm>
            <a:off x="6093655" y="4587886"/>
            <a:ext cx="1613563" cy="198397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C3AAA0-4B98-41B1-8F5D-E8470AC1ADA6}"/>
              </a:ext>
            </a:extLst>
          </p:cNvPr>
          <p:cNvSpPr/>
          <p:nvPr/>
        </p:nvSpPr>
        <p:spPr>
          <a:xfrm>
            <a:off x="462184" y="261507"/>
            <a:ext cx="3012536" cy="55071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E18BFE-6219-4BA4-9ED5-C77EAD554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393" y="1996197"/>
            <a:ext cx="4291483" cy="2865603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944926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66EF92-51C6-4A53-8CA1-B6BC2B5376E0}"/>
              </a:ext>
            </a:extLst>
          </p:cNvPr>
          <p:cNvSpPr/>
          <p:nvPr/>
        </p:nvSpPr>
        <p:spPr>
          <a:xfrm>
            <a:off x="701335" y="211015"/>
            <a:ext cx="1999662" cy="91674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AIM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1E7F2EB-59BA-4419-B8D9-F7F3DE4609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6095635"/>
              </p:ext>
            </p:extLst>
          </p:nvPr>
        </p:nvGraphicFramePr>
        <p:xfrm>
          <a:off x="4665418" y="1127760"/>
          <a:ext cx="7078463" cy="5256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9F25E0F-A25E-4B24-ABE0-467F20BACDF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196" t="25211" b="5368"/>
          <a:stretch/>
        </p:blipFill>
        <p:spPr>
          <a:xfrm>
            <a:off x="701336" y="1677880"/>
            <a:ext cx="3477432" cy="363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2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A723C091-59D4-44CF-84C5-0F0F33DC13BE}"/>
              </a:ext>
            </a:extLst>
          </p:cNvPr>
          <p:cNvSpPr/>
          <p:nvPr/>
        </p:nvSpPr>
        <p:spPr>
          <a:xfrm>
            <a:off x="337352" y="211015"/>
            <a:ext cx="1772802" cy="1742073"/>
          </a:xfrm>
          <a:prstGeom prst="verticalScroll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Why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C55C4-A2BA-4928-9D84-F68626A73D2B}"/>
              </a:ext>
            </a:extLst>
          </p:cNvPr>
          <p:cNvSpPr txBox="1"/>
          <p:nvPr/>
        </p:nvSpPr>
        <p:spPr>
          <a:xfrm>
            <a:off x="1411550" y="2681056"/>
            <a:ext cx="890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5B165-786D-4B34-8D97-F766E5B0BD95}"/>
              </a:ext>
            </a:extLst>
          </p:cNvPr>
          <p:cNvSpPr txBox="1"/>
          <p:nvPr/>
        </p:nvSpPr>
        <p:spPr>
          <a:xfrm>
            <a:off x="911372" y="2514951"/>
            <a:ext cx="65827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Let’s discuss the reason behind this initiative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3232BA-B23D-4F8F-916A-C3F19AF61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985" y="1733181"/>
            <a:ext cx="4484842" cy="430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8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7AD7462-483D-497D-9FEA-B7C9E5D15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750" y="2288173"/>
            <a:ext cx="3611330" cy="30465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F34AFB-A839-49BD-BF13-0583EE8F8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080" y="221810"/>
            <a:ext cx="4294142" cy="28673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6E030F-5FB7-41B7-958B-970477C71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06" y="3613741"/>
            <a:ext cx="3611330" cy="30465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593D5E-3EC8-44BC-B1EA-521B4DE82C2E}"/>
              </a:ext>
            </a:extLst>
          </p:cNvPr>
          <p:cNvSpPr txBox="1"/>
          <p:nvPr/>
        </p:nvSpPr>
        <p:spPr>
          <a:xfrm>
            <a:off x="1333087" y="2874927"/>
            <a:ext cx="149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Dustbin filled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824F1E-415A-4027-B5C4-9D5BC9104970}"/>
              </a:ext>
            </a:extLst>
          </p:cNvPr>
          <p:cNvSpPr txBox="1"/>
          <p:nvPr/>
        </p:nvSpPr>
        <p:spPr>
          <a:xfrm>
            <a:off x="4980085" y="1547378"/>
            <a:ext cx="175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Dustbin</a:t>
            </a:r>
          </a:p>
        </p:txBody>
      </p:sp>
    </p:spTree>
    <p:extLst>
      <p:ext uri="{BB962C8B-B14F-4D97-AF65-F5344CB8AC3E}">
        <p14:creationId xmlns:p14="http://schemas.microsoft.com/office/powerpoint/2010/main" val="212150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02122FC-6D14-49BC-A4A2-4D3EA53F63EC}"/>
              </a:ext>
            </a:extLst>
          </p:cNvPr>
          <p:cNvSpPr/>
          <p:nvPr/>
        </p:nvSpPr>
        <p:spPr>
          <a:xfrm>
            <a:off x="256278" y="126336"/>
            <a:ext cx="4350059" cy="70133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C77C60-EF80-41BA-9841-E03E504E5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003" y="1687611"/>
            <a:ext cx="2352675" cy="1943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F57DA1-CD63-493C-9EA2-6152E9FD8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015" y="6636"/>
            <a:ext cx="2152650" cy="21240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EF3139-FADD-44B1-9084-6A21D6799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5950">
            <a:off x="5833648" y="441224"/>
            <a:ext cx="3220265" cy="28366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CBE203A-82FE-4148-89E6-5905DA6E9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000858">
            <a:off x="8239753" y="682034"/>
            <a:ext cx="3989768" cy="26016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71061A9-BDA8-4FAD-8EF4-721F14FB5F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40969">
            <a:off x="8609789" y="2275410"/>
            <a:ext cx="3028950" cy="4876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CEA23F2-861E-42AB-8332-B1DA03C8A7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44003">
            <a:off x="331784" y="1362877"/>
            <a:ext cx="3987702" cy="306866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08B3D84-2324-466A-8D27-BA8840ADEE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593953">
            <a:off x="559472" y="2927841"/>
            <a:ext cx="3143288" cy="397373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4AA75B4-2D75-491D-B1E0-97C1FEB455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406835">
            <a:off x="6293311" y="2687977"/>
            <a:ext cx="3612341" cy="28788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4DCCE35-EB4E-49F1-93F8-3E48A0307A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5334" y="49196"/>
            <a:ext cx="2154574" cy="3152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7C774D-6FD1-44E4-903F-D0BE06B104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0628972">
            <a:off x="3236260" y="2986892"/>
            <a:ext cx="3319217" cy="21068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BABF12-057A-44C8-A434-A1155D4220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521937">
            <a:off x="4303569" y="4732576"/>
            <a:ext cx="3572866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9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A723C091-59D4-44CF-84C5-0F0F33DC13BE}"/>
              </a:ext>
            </a:extLst>
          </p:cNvPr>
          <p:cNvSpPr/>
          <p:nvPr/>
        </p:nvSpPr>
        <p:spPr>
          <a:xfrm>
            <a:off x="337352" y="198762"/>
            <a:ext cx="1923934" cy="1754326"/>
          </a:xfrm>
          <a:prstGeom prst="verticalScroll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How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C55C4-A2BA-4928-9D84-F68626A73D2B}"/>
              </a:ext>
            </a:extLst>
          </p:cNvPr>
          <p:cNvSpPr txBox="1"/>
          <p:nvPr/>
        </p:nvSpPr>
        <p:spPr>
          <a:xfrm>
            <a:off x="1411550" y="2681056"/>
            <a:ext cx="890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5B165-786D-4B34-8D97-F766E5B0BD95}"/>
              </a:ext>
            </a:extLst>
          </p:cNvPr>
          <p:cNvSpPr txBox="1"/>
          <p:nvPr/>
        </p:nvSpPr>
        <p:spPr>
          <a:xfrm>
            <a:off x="911372" y="2514951"/>
            <a:ext cx="6582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Let’s discuss how to implement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D1ABEF-15C5-4FB2-B2EC-9338DDE36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078"/>
          <a:stretch/>
        </p:blipFill>
        <p:spPr>
          <a:xfrm>
            <a:off x="6436851" y="1953088"/>
            <a:ext cx="4936314" cy="3945216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77138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2657</TotalTime>
  <Words>361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Rounded MT Bold</vt:lpstr>
      <vt:lpstr>Calibri</vt:lpstr>
      <vt:lpstr>Calibri Light</vt:lpstr>
      <vt:lpstr>Wingdings</vt:lpstr>
      <vt:lpstr>Office Theme</vt:lpstr>
      <vt:lpstr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Sharma</dc:creator>
  <cp:lastModifiedBy>Saurav Patel</cp:lastModifiedBy>
  <cp:revision>85</cp:revision>
  <dcterms:created xsi:type="dcterms:W3CDTF">2020-02-08T10:44:57Z</dcterms:created>
  <dcterms:modified xsi:type="dcterms:W3CDTF">2020-02-29T03:58:53Z</dcterms:modified>
</cp:coreProperties>
</file>