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hyperlink" Target="abc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latin typeface="Trebuchet MS"/>
                <a:cs typeface="Trebuchet MS"/>
              </a:rPr>
              <a:t>Student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dirty="0" sz="2400" spc="-40" b="1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dirty="0" spc="-60"/>
              <a:t>RESULTS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sz="200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dirty="0" u="sng" sz="2000" spc="1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sz="2000" spc="-2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0692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PROJECT</a:t>
            </a:r>
            <a:r>
              <a:rPr dirty="0" sz="4250" spc="-90"/>
              <a:t> </a:t>
            </a:r>
            <a:r>
              <a:rPr dirty="0" sz="4250" spc="-10"/>
              <a:t>TITLE</a:t>
            </a:r>
            <a:endParaRPr sz="4250"/>
          </a:p>
        </p:txBody>
      </p:sp>
      <p:grpSp>
        <p:nvGrpSpPr>
          <p:cNvPr id="18" name="object 18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279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75"/>
              <a:t>STATEMENT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2858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 sz="3200"/>
              <a:t>WHO</a:t>
            </a:r>
            <a:r>
              <a:rPr dirty="0" sz="3200" spc="-245"/>
              <a:t> </a:t>
            </a:r>
            <a:r>
              <a:rPr dirty="0" sz="3200"/>
              <a:t>ARE</a:t>
            </a:r>
            <a:r>
              <a:rPr dirty="0" sz="3200" spc="-70"/>
              <a:t> </a:t>
            </a:r>
            <a:r>
              <a:rPr dirty="0" sz="3200"/>
              <a:t>THE</a:t>
            </a:r>
            <a:r>
              <a:rPr dirty="0" sz="3200" spc="-55"/>
              <a:t> </a:t>
            </a:r>
            <a:r>
              <a:rPr dirty="0" sz="3200"/>
              <a:t>END</a:t>
            </a:r>
            <a:r>
              <a:rPr dirty="0" sz="3200" spc="-7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5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YOUR</a:t>
            </a:r>
            <a:r>
              <a:rPr dirty="0" sz="3600" spc="-95"/>
              <a:t> </a:t>
            </a:r>
            <a:r>
              <a:rPr dirty="0" sz="3600" spc="-10"/>
              <a:t>SOLUTION</a:t>
            </a:r>
            <a:r>
              <a:rPr dirty="0" sz="3600" spc="-345"/>
              <a:t> </a:t>
            </a:r>
            <a:r>
              <a:rPr dirty="0" sz="3600"/>
              <a:t>AND</a:t>
            </a:r>
            <a:r>
              <a:rPr dirty="0" sz="3600" spc="-20"/>
              <a:t> </a:t>
            </a:r>
            <a:r>
              <a:rPr dirty="0" sz="3600"/>
              <a:t>ITS </a:t>
            </a:r>
            <a:r>
              <a:rPr dirty="0" sz="3600" spc="-20"/>
              <a:t>VALUE</a:t>
            </a:r>
            <a:r>
              <a:rPr dirty="0" sz="3600" spc="-120"/>
              <a:t> </a:t>
            </a:r>
            <a:r>
              <a:rPr dirty="0" sz="3600" spc="-10"/>
              <a:t>PROPOSITION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6004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THE</a:t>
            </a:r>
            <a:r>
              <a:rPr dirty="0" sz="4250" spc="20"/>
              <a:t> </a:t>
            </a:r>
            <a:r>
              <a:rPr dirty="0" sz="4250"/>
              <a:t>WOW</a:t>
            </a:r>
            <a:r>
              <a:rPr dirty="0" sz="4250" spc="90"/>
              <a:t> </a:t>
            </a:r>
            <a:r>
              <a:rPr dirty="0" sz="4250"/>
              <a:t>IN YOUR </a:t>
            </a:r>
            <a:r>
              <a:rPr dirty="0" sz="4250" spc="-10"/>
              <a:t>SOLUTION</a:t>
            </a:r>
            <a:endParaRPr sz="425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75"/>
              </a:lnSpc>
            </a:pP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Trebuchet MS"/>
                <a:cs typeface="Trebuchet MS"/>
              </a:rPr>
              <a:t>Teams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cam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add</a:t>
            </a:r>
            <a:r>
              <a:rPr dirty="0" sz="1800" spc="-1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2024-04-03T08:41:29Z</dcterms:created>
  <dcterms:modified xsi:type="dcterms:W3CDTF">2024-04-03T08:41:29Z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