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4" r:id="rId9"/>
    <p:sldId id="275" r:id="rId10"/>
    <p:sldId id="276" r:id="rId11"/>
    <p:sldId id="27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00B2-9517-45FD-A643-D8120A50DF7E}" type="datetimeFigureOut">
              <a:rPr lang="en-US" smtClean="0"/>
              <a:pPr/>
              <a:t>10/04/2015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40B6-AD7A-4569-B86E-361D65CAF4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HADOOP PROJECT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3886200"/>
            <a:ext cx="4214842" cy="1752600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Aakash Goplani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Chirag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Hingorani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Rupesh Mishra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0"/>
            <a:ext cx="1439863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snapshot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3375459"/>
            <a:ext cx="8136904" cy="1781733"/>
          </a:xfrm>
        </p:spPr>
      </p:pic>
      <p:pic>
        <p:nvPicPr>
          <p:cNvPr id="10" name="Picture 9" descr="snapshot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26" y="2276872"/>
            <a:ext cx="8044649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2" y="3929066"/>
            <a:ext cx="3071834" cy="181131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Cloudera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VESIT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organizing this co-curricular course to explore Hadoop.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282" y="4643446"/>
            <a:ext cx="3071834" cy="181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We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grateful to 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Mrs. Sujata 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Khedkar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 giving us this opportunity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 Hadoop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.!!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irag\Desktop\thankyo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399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643050"/>
            <a:ext cx="7858180" cy="37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unstructured text data and find the following: For a given phrase length of "m" words (1 &lt;= m &lt;= 4) and a given number "n", find the top "n" recurring phases of length "m" in the given text and the corresponding frequency count.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Approach taken was to implement a simple MapReduce Job.</a:t>
            </a:r>
          </a:p>
          <a:p>
            <a:pPr algn="just">
              <a:buFont typeface="Wingdings" pitchFamily="2" charset="2"/>
              <a:buChar char="v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reason for this approach was: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According to given problem statement, the file has to be read and all the phrases must be extracted from it, which can be easily handled by a single Mapper.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frequency count of top “n” recurring phrases must be displayed which can be done by a SumReducer.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LOGICAL FLOW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 the file containing phrases.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 phrases on each line.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Count unique phrases.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 of words in each phrase.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 top 'n' recurring phrases consisting of 'm'(where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&lt;= m &lt;= 4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words.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Phrase Count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PhraseDriver.java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Set the input and output directory.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Set the Main class, Mapper class and the Reducer 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Set output key-value class.</a:t>
            </a:r>
          </a:p>
          <a:p>
            <a:pPr marL="457200" indent="-457200" algn="just">
              <a:buNone/>
            </a:pPr>
            <a:endParaRPr lang="en-IN" sz="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PhraseMapper.java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 the input file.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Accept only alphanumeric characters and remove all the special characters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Apply n-grams algorithm (where 1 &lt;= n &lt;= 4) to detect phrases from the given input file, line-by-line.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Pass all the derived phrases to the reducer.</a:t>
            </a:r>
          </a:p>
          <a:p>
            <a:pPr marL="457200" indent="-457200" algn="just">
              <a:buNone/>
            </a:pPr>
            <a:endParaRPr lang="en-IN" sz="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PhraseReducer.java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 all the sorted keys (phrases).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Set phraseCount = 0;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(match found) {phraseCount++; }else {read next key}.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 phraseCount.</a:t>
            </a:r>
          </a:p>
          <a:p>
            <a:pPr marL="457200" indent="-45720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PROBLEM FACED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main challenge faced was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extract all the relevant phrases of length 1 to 4 from the given input file.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napsh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9796"/>
          <a:stretch>
            <a:fillRect/>
          </a:stretch>
        </p:blipFill>
        <p:spPr>
          <a:xfrm>
            <a:off x="2123728" y="764704"/>
            <a:ext cx="4680520" cy="58326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napsho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3" y="836712"/>
            <a:ext cx="8280920" cy="57606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napshot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836712"/>
            <a:ext cx="7776864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HADOOP PROJECT</vt:lpstr>
      <vt:lpstr>PROBLEM STATEMENT</vt:lpstr>
      <vt:lpstr>APPROACH</vt:lpstr>
      <vt:lpstr>LOGICAL FLOW</vt:lpstr>
      <vt:lpstr>Phrase Count ALGORITHM</vt:lpstr>
      <vt:lpstr>PROBLEM FACED</vt:lpstr>
      <vt:lpstr>OUTPUT</vt:lpstr>
      <vt:lpstr>OUTPUT</vt:lpstr>
      <vt:lpstr>OUTPUT</vt:lpstr>
      <vt:lpstr>OUTPUT</vt:lpstr>
      <vt:lpstr>ACKNOWLEDGEMENT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&amp; MINING FOR YUVA PARIVARTAN</dc:title>
  <dc:creator>Chirag Hingorani</dc:creator>
  <cp:lastModifiedBy>ACER</cp:lastModifiedBy>
  <cp:revision>50</cp:revision>
  <dcterms:created xsi:type="dcterms:W3CDTF">2015-04-04T17:35:07Z</dcterms:created>
  <dcterms:modified xsi:type="dcterms:W3CDTF">2015-04-09T21:29:09Z</dcterms:modified>
</cp:coreProperties>
</file>