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3" r:id="rId8"/>
    <p:sldId id="264" r:id="rId9"/>
    <p:sldId id="265" r:id="rId10"/>
    <p:sldId id="266" r:id="rId11"/>
    <p:sldId id="267" r:id="rId12"/>
    <p:sldId id="272" r:id="rId13"/>
    <p:sldId id="268" r:id="rId14"/>
    <p:sldId id="269" r:id="rId15"/>
    <p:sldId id="270" r:id="rId16"/>
    <p:sldId id="274" r:id="rId17"/>
    <p:sldId id="261" r:id="rId18"/>
    <p:sldId id="262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2749" autoAdjust="0"/>
  </p:normalViewPr>
  <p:slideViewPr>
    <p:cSldViewPr>
      <p:cViewPr>
        <p:scale>
          <a:sx n="70" d="100"/>
          <a:sy n="70" d="100"/>
        </p:scale>
        <p:origin x="-1118" y="-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2"/>
  <c:chart>
    <c:autoTitleDeleted val="1"/>
    <c:view3D>
      <c:perspective val="0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safe</c:v>
                </c:pt>
                <c:pt idx="1">
                  <c:v>Relatively Safe</c:v>
                </c:pt>
                <c:pt idx="2">
                  <c:v>Completely safe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shape val="box"/>
        <c:axId val="71360512"/>
        <c:axId val="71363200"/>
        <c:axId val="0"/>
      </c:bar3DChart>
      <c:catAx>
        <c:axId val="7136051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71363200"/>
        <c:crosses val="autoZero"/>
        <c:auto val="1"/>
        <c:lblAlgn val="ctr"/>
        <c:lblOffset val="100"/>
      </c:catAx>
      <c:valAx>
        <c:axId val="7136320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71360512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4047C2-CFD8-45E3-86D5-ACEB667DE77F}" type="doc">
      <dgm:prSet loTypeId="urn:microsoft.com/office/officeart/2005/8/layout/process2" loCatId="process" qsTypeId="urn:microsoft.com/office/officeart/2005/8/quickstyle/3d1" qsCatId="3D" csTypeId="urn:microsoft.com/office/officeart/2005/8/colors/accent1_2" csCatId="accent1" phldr="1"/>
      <dgm:spPr/>
    </dgm:pt>
    <dgm:pt modelId="{2364A24B-C194-43D7-B744-54AFBC2B00EF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dirty="0">
              <a:solidFill>
                <a:sysClr val="windowText" lastClr="000000"/>
              </a:solidFill>
            </a:rPr>
            <a:t>Track current Location</a:t>
          </a:r>
        </a:p>
      </dgm:t>
    </dgm:pt>
    <dgm:pt modelId="{F7E98B44-7C74-46DA-A9DC-DAC7DB08B166}" type="parTrans" cxnId="{0D848CA6-2EAF-40F2-93F9-A0B4A33BD6B9}">
      <dgm:prSet/>
      <dgm:spPr/>
      <dgm:t>
        <a:bodyPr/>
        <a:lstStyle/>
        <a:p>
          <a:endParaRPr lang="en-IN"/>
        </a:p>
      </dgm:t>
    </dgm:pt>
    <dgm:pt modelId="{BEDE82EA-D4AD-4DDB-B2B5-FADEA393B0F3}" type="sibTrans" cxnId="{0D848CA6-2EAF-40F2-93F9-A0B4A33BD6B9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C7594170-0ED4-4338-A252-85AFD8C17ED1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dirty="0">
              <a:solidFill>
                <a:sysClr val="windowText" lastClr="000000"/>
              </a:solidFill>
            </a:rPr>
            <a:t>Pass on the co-ordinates as a String to the controller</a:t>
          </a:r>
        </a:p>
      </dgm:t>
    </dgm:pt>
    <dgm:pt modelId="{84F34EB2-7D4F-4A39-A9C3-886B435EF858}" type="parTrans" cxnId="{4AE56D8E-E643-49F0-B6D3-EFED0C29B434}">
      <dgm:prSet/>
      <dgm:spPr/>
      <dgm:t>
        <a:bodyPr/>
        <a:lstStyle/>
        <a:p>
          <a:endParaRPr lang="en-IN"/>
        </a:p>
      </dgm:t>
    </dgm:pt>
    <dgm:pt modelId="{FB44CBF0-CC5F-4559-8706-CC39A9EDC292}" type="sibTrans" cxnId="{4AE56D8E-E643-49F0-B6D3-EFED0C29B434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80205315-D24E-430A-901E-460CFEC857DB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dirty="0">
              <a:solidFill>
                <a:sysClr val="windowText" lastClr="000000"/>
              </a:solidFill>
            </a:rPr>
            <a:t>Format the String message</a:t>
          </a:r>
        </a:p>
      </dgm:t>
    </dgm:pt>
    <dgm:pt modelId="{12010911-0BCF-4CA6-BE35-AFF551A80910}" type="parTrans" cxnId="{FAA05D18-7908-499D-A62C-2517A87457AB}">
      <dgm:prSet/>
      <dgm:spPr/>
      <dgm:t>
        <a:bodyPr/>
        <a:lstStyle/>
        <a:p>
          <a:endParaRPr lang="en-IN"/>
        </a:p>
      </dgm:t>
    </dgm:pt>
    <dgm:pt modelId="{F2D2ED1C-FB54-42F2-BB51-B10708F9062B}" type="sibTrans" cxnId="{FAA05D18-7908-499D-A62C-2517A87457AB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478295D4-1FD5-4454-8471-A0A6D7F62961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dirty="0">
              <a:solidFill>
                <a:sysClr val="windowText" lastClr="000000"/>
              </a:solidFill>
            </a:rPr>
            <a:t>Pass on to the GSM module</a:t>
          </a:r>
        </a:p>
      </dgm:t>
    </dgm:pt>
    <dgm:pt modelId="{4E880372-AFF9-45A3-8500-EE674581EDBD}" type="parTrans" cxnId="{D4AAC1BF-868F-419A-B965-9DA9504F5238}">
      <dgm:prSet/>
      <dgm:spPr/>
      <dgm:t>
        <a:bodyPr/>
        <a:lstStyle/>
        <a:p>
          <a:endParaRPr lang="en-IN"/>
        </a:p>
      </dgm:t>
    </dgm:pt>
    <dgm:pt modelId="{E6B1F7AE-F244-44BC-B78A-7B84521303CE}" type="sibTrans" cxnId="{D4AAC1BF-868F-419A-B965-9DA9504F5238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BCC6F467-0B0C-4DDD-BFD6-B7BC474E521C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dirty="0">
              <a:solidFill>
                <a:sysClr val="windowText" lastClr="000000"/>
              </a:solidFill>
            </a:rPr>
            <a:t>Connect to the network</a:t>
          </a:r>
        </a:p>
      </dgm:t>
    </dgm:pt>
    <dgm:pt modelId="{C8D07698-08B9-4257-9CCE-51305CD094BA}" type="parTrans" cxnId="{BC92161A-A1A6-4F0D-85E4-3CD346F538BC}">
      <dgm:prSet/>
      <dgm:spPr/>
      <dgm:t>
        <a:bodyPr/>
        <a:lstStyle/>
        <a:p>
          <a:endParaRPr lang="en-IN"/>
        </a:p>
      </dgm:t>
    </dgm:pt>
    <dgm:pt modelId="{9AEF0F2C-21BA-4E46-931F-EDCC7D35DDD5}" type="sibTrans" cxnId="{BC92161A-A1A6-4F0D-85E4-3CD346F538BC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B61E8B2D-1167-4DE7-ABAE-2B560E2B45C9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dirty="0">
              <a:solidFill>
                <a:sysClr val="windowText" lastClr="000000"/>
              </a:solidFill>
            </a:rPr>
            <a:t>Send the message to the number registered with the device</a:t>
          </a:r>
        </a:p>
      </dgm:t>
    </dgm:pt>
    <dgm:pt modelId="{21CC529D-49E5-4166-84F2-BFA426FA0E2E}" type="parTrans" cxnId="{C6734835-D62D-40FF-9FD4-631F8AA3B482}">
      <dgm:prSet/>
      <dgm:spPr/>
      <dgm:t>
        <a:bodyPr/>
        <a:lstStyle/>
        <a:p>
          <a:endParaRPr lang="en-IN"/>
        </a:p>
      </dgm:t>
    </dgm:pt>
    <dgm:pt modelId="{4925472A-7207-443D-B8F0-3057F9848269}" type="sibTrans" cxnId="{C6734835-D62D-40FF-9FD4-631F8AA3B482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540D57F8-07BF-4020-A8EB-60084283EEC4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dirty="0">
              <a:solidFill>
                <a:sysClr val="windowText" lastClr="000000"/>
              </a:solidFill>
            </a:rPr>
            <a:t>Start : Button Press</a:t>
          </a:r>
        </a:p>
      </dgm:t>
    </dgm:pt>
    <dgm:pt modelId="{18AB59A4-2773-49FD-B7DD-941E4F249316}" type="sibTrans" cxnId="{4084424F-21FE-45CF-887A-39D9E1846D73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1545A80D-81C2-45A2-B951-3FC0DCB2D094}" type="parTrans" cxnId="{4084424F-21FE-45CF-887A-39D9E1846D73}">
      <dgm:prSet/>
      <dgm:spPr/>
      <dgm:t>
        <a:bodyPr/>
        <a:lstStyle/>
        <a:p>
          <a:endParaRPr lang="en-IN"/>
        </a:p>
      </dgm:t>
    </dgm:pt>
    <dgm:pt modelId="{63426CB2-5048-450E-92EC-8CE69FB15ABD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dirty="0">
              <a:solidFill>
                <a:sysClr val="windowText" lastClr="000000"/>
              </a:solidFill>
            </a:rPr>
            <a:t>End</a:t>
          </a:r>
        </a:p>
      </dgm:t>
    </dgm:pt>
    <dgm:pt modelId="{F4656AE0-DF66-4990-9338-590939BDC7EA}" type="parTrans" cxnId="{18EA9B2B-F32A-41F9-838A-E12462550346}">
      <dgm:prSet/>
      <dgm:spPr/>
      <dgm:t>
        <a:bodyPr/>
        <a:lstStyle/>
        <a:p>
          <a:endParaRPr lang="en-IN"/>
        </a:p>
      </dgm:t>
    </dgm:pt>
    <dgm:pt modelId="{93E52420-BD85-4D63-B0D6-478FC7BEE563}" type="sibTrans" cxnId="{18EA9B2B-F32A-41F9-838A-E12462550346}">
      <dgm:prSet/>
      <dgm:spPr/>
      <dgm:t>
        <a:bodyPr/>
        <a:lstStyle/>
        <a:p>
          <a:endParaRPr lang="en-IN"/>
        </a:p>
      </dgm:t>
    </dgm:pt>
    <dgm:pt modelId="{44F7EDDB-42C2-4F2F-A9AC-16E0323DD44D}" type="pres">
      <dgm:prSet presAssocID="{CF4047C2-CFD8-45E3-86D5-ACEB667DE77F}" presName="linearFlow" presStyleCnt="0">
        <dgm:presLayoutVars>
          <dgm:resizeHandles val="exact"/>
        </dgm:presLayoutVars>
      </dgm:prSet>
      <dgm:spPr/>
    </dgm:pt>
    <dgm:pt modelId="{0D650E23-8FF0-4C4A-8276-5E58B0AC5062}" type="pres">
      <dgm:prSet presAssocID="{540D57F8-07BF-4020-A8EB-60084283EEC4}" presName="node" presStyleLbl="node1" presStyleIdx="0" presStyleCnt="8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IN"/>
        </a:p>
      </dgm:t>
    </dgm:pt>
    <dgm:pt modelId="{9A4A3B3E-CC62-4BA4-A72C-0979461926FF}" type="pres">
      <dgm:prSet presAssocID="{18AB59A4-2773-49FD-B7DD-941E4F249316}" presName="sibTrans" presStyleLbl="sibTrans2D1" presStyleIdx="0" presStyleCnt="7"/>
      <dgm:spPr/>
      <dgm:t>
        <a:bodyPr/>
        <a:lstStyle/>
        <a:p>
          <a:endParaRPr lang="en-IN"/>
        </a:p>
      </dgm:t>
    </dgm:pt>
    <dgm:pt modelId="{50C8F597-796C-4AA8-88A0-C4CB396BA22C}" type="pres">
      <dgm:prSet presAssocID="{18AB59A4-2773-49FD-B7DD-941E4F249316}" presName="connectorText" presStyleLbl="sibTrans2D1" presStyleIdx="0" presStyleCnt="7"/>
      <dgm:spPr/>
      <dgm:t>
        <a:bodyPr/>
        <a:lstStyle/>
        <a:p>
          <a:endParaRPr lang="en-IN"/>
        </a:p>
      </dgm:t>
    </dgm:pt>
    <dgm:pt modelId="{20E5FB11-3B8A-465F-9184-81F54952A101}" type="pres">
      <dgm:prSet presAssocID="{2364A24B-C194-43D7-B744-54AFBC2B00EF}" presName="node" presStyleLbl="node1" presStyleIdx="1" presStyleCnt="8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en-IN"/>
        </a:p>
      </dgm:t>
    </dgm:pt>
    <dgm:pt modelId="{7D777858-9A12-4A04-8837-86117E9AE83E}" type="pres">
      <dgm:prSet presAssocID="{BEDE82EA-D4AD-4DDB-B2B5-FADEA393B0F3}" presName="sibTrans" presStyleLbl="sibTrans2D1" presStyleIdx="1" presStyleCnt="7"/>
      <dgm:spPr/>
      <dgm:t>
        <a:bodyPr/>
        <a:lstStyle/>
        <a:p>
          <a:endParaRPr lang="en-IN"/>
        </a:p>
      </dgm:t>
    </dgm:pt>
    <dgm:pt modelId="{81934E4A-A17E-4A3D-8340-038DB97CEF06}" type="pres">
      <dgm:prSet presAssocID="{BEDE82EA-D4AD-4DDB-B2B5-FADEA393B0F3}" presName="connectorText" presStyleLbl="sibTrans2D1" presStyleIdx="1" presStyleCnt="7"/>
      <dgm:spPr/>
      <dgm:t>
        <a:bodyPr/>
        <a:lstStyle/>
        <a:p>
          <a:endParaRPr lang="en-IN"/>
        </a:p>
      </dgm:t>
    </dgm:pt>
    <dgm:pt modelId="{A13E4F98-CB0D-4827-B0C4-3CACDF5B8504}" type="pres">
      <dgm:prSet presAssocID="{C7594170-0ED4-4338-A252-85AFD8C17ED1}" presName="node" presStyleLbl="node1" presStyleIdx="2" presStyleCnt="8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en-IN"/>
        </a:p>
      </dgm:t>
    </dgm:pt>
    <dgm:pt modelId="{0F1B70D8-F931-4C11-9684-80C2C6AD4E03}" type="pres">
      <dgm:prSet presAssocID="{FB44CBF0-CC5F-4559-8706-CC39A9EDC292}" presName="sibTrans" presStyleLbl="sibTrans2D1" presStyleIdx="2" presStyleCnt="7"/>
      <dgm:spPr/>
      <dgm:t>
        <a:bodyPr/>
        <a:lstStyle/>
        <a:p>
          <a:endParaRPr lang="en-IN"/>
        </a:p>
      </dgm:t>
    </dgm:pt>
    <dgm:pt modelId="{3F3E5A80-AED8-4C9C-BC77-BC676048E3CF}" type="pres">
      <dgm:prSet presAssocID="{FB44CBF0-CC5F-4559-8706-CC39A9EDC292}" presName="connectorText" presStyleLbl="sibTrans2D1" presStyleIdx="2" presStyleCnt="7"/>
      <dgm:spPr/>
      <dgm:t>
        <a:bodyPr/>
        <a:lstStyle/>
        <a:p>
          <a:endParaRPr lang="en-IN"/>
        </a:p>
      </dgm:t>
    </dgm:pt>
    <dgm:pt modelId="{57035BE9-47BD-4C54-834E-EC42D950F936}" type="pres">
      <dgm:prSet presAssocID="{80205315-D24E-430A-901E-460CFEC857DB}" presName="node" presStyleLbl="node1" presStyleIdx="3" presStyleCnt="8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en-IN"/>
        </a:p>
      </dgm:t>
    </dgm:pt>
    <dgm:pt modelId="{C1FD6C92-CC9B-4692-B7EF-2EDBE522D85E}" type="pres">
      <dgm:prSet presAssocID="{F2D2ED1C-FB54-42F2-BB51-B10708F9062B}" presName="sibTrans" presStyleLbl="sibTrans2D1" presStyleIdx="3" presStyleCnt="7"/>
      <dgm:spPr/>
      <dgm:t>
        <a:bodyPr/>
        <a:lstStyle/>
        <a:p>
          <a:endParaRPr lang="en-IN"/>
        </a:p>
      </dgm:t>
    </dgm:pt>
    <dgm:pt modelId="{D564685E-C8F2-4847-B200-B41E9EBD86BD}" type="pres">
      <dgm:prSet presAssocID="{F2D2ED1C-FB54-42F2-BB51-B10708F9062B}" presName="connectorText" presStyleLbl="sibTrans2D1" presStyleIdx="3" presStyleCnt="7"/>
      <dgm:spPr/>
      <dgm:t>
        <a:bodyPr/>
        <a:lstStyle/>
        <a:p>
          <a:endParaRPr lang="en-IN"/>
        </a:p>
      </dgm:t>
    </dgm:pt>
    <dgm:pt modelId="{1BCD9190-51B9-4E4E-82AC-3889ADE42D0C}" type="pres">
      <dgm:prSet presAssocID="{478295D4-1FD5-4454-8471-A0A6D7F62961}" presName="node" presStyleLbl="node1" presStyleIdx="4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IN"/>
        </a:p>
      </dgm:t>
    </dgm:pt>
    <dgm:pt modelId="{B78BD09C-9DEA-49A8-9472-8E40C0AC6B9B}" type="pres">
      <dgm:prSet presAssocID="{E6B1F7AE-F244-44BC-B78A-7B84521303CE}" presName="sibTrans" presStyleLbl="sibTrans2D1" presStyleIdx="4" presStyleCnt="7"/>
      <dgm:spPr/>
      <dgm:t>
        <a:bodyPr/>
        <a:lstStyle/>
        <a:p>
          <a:endParaRPr lang="en-IN"/>
        </a:p>
      </dgm:t>
    </dgm:pt>
    <dgm:pt modelId="{92361282-0BFD-49BA-9771-2EC07AED3AE5}" type="pres">
      <dgm:prSet presAssocID="{E6B1F7AE-F244-44BC-B78A-7B84521303CE}" presName="connectorText" presStyleLbl="sibTrans2D1" presStyleIdx="4" presStyleCnt="7"/>
      <dgm:spPr/>
      <dgm:t>
        <a:bodyPr/>
        <a:lstStyle/>
        <a:p>
          <a:endParaRPr lang="en-IN"/>
        </a:p>
      </dgm:t>
    </dgm:pt>
    <dgm:pt modelId="{E0453B69-C191-412D-8230-F8D4C3D05362}" type="pres">
      <dgm:prSet presAssocID="{BCC6F467-0B0C-4DDD-BFD6-B7BC474E521C}" presName="node" presStyleLbl="node1" presStyleIdx="5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IN"/>
        </a:p>
      </dgm:t>
    </dgm:pt>
    <dgm:pt modelId="{EA32BFBF-5447-4176-A5C7-B92C2790BBB0}" type="pres">
      <dgm:prSet presAssocID="{9AEF0F2C-21BA-4E46-931F-EDCC7D35DDD5}" presName="sibTrans" presStyleLbl="sibTrans2D1" presStyleIdx="5" presStyleCnt="7"/>
      <dgm:spPr/>
      <dgm:t>
        <a:bodyPr/>
        <a:lstStyle/>
        <a:p>
          <a:endParaRPr lang="en-IN"/>
        </a:p>
      </dgm:t>
    </dgm:pt>
    <dgm:pt modelId="{3547B5F3-7A1D-4913-949C-BEAB86597E5A}" type="pres">
      <dgm:prSet presAssocID="{9AEF0F2C-21BA-4E46-931F-EDCC7D35DDD5}" presName="connectorText" presStyleLbl="sibTrans2D1" presStyleIdx="5" presStyleCnt="7"/>
      <dgm:spPr/>
      <dgm:t>
        <a:bodyPr/>
        <a:lstStyle/>
        <a:p>
          <a:endParaRPr lang="en-IN"/>
        </a:p>
      </dgm:t>
    </dgm:pt>
    <dgm:pt modelId="{747CCDE6-C4B9-4F13-9173-4683A82ECD37}" type="pres">
      <dgm:prSet presAssocID="{B61E8B2D-1167-4DE7-ABAE-2B560E2B45C9}" presName="node" presStyleLbl="node1" presStyleIdx="6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IN"/>
        </a:p>
      </dgm:t>
    </dgm:pt>
    <dgm:pt modelId="{A8BECA2C-739D-4637-9D32-3CD14A628F73}" type="pres">
      <dgm:prSet presAssocID="{4925472A-7207-443D-B8F0-3057F9848269}" presName="sibTrans" presStyleLbl="sibTrans2D1" presStyleIdx="6" presStyleCnt="7"/>
      <dgm:spPr/>
      <dgm:t>
        <a:bodyPr/>
        <a:lstStyle/>
        <a:p>
          <a:endParaRPr lang="en-IN"/>
        </a:p>
      </dgm:t>
    </dgm:pt>
    <dgm:pt modelId="{CA473030-53B1-4AF0-8850-9954AF6C3A07}" type="pres">
      <dgm:prSet presAssocID="{4925472A-7207-443D-B8F0-3057F9848269}" presName="connectorText" presStyleLbl="sibTrans2D1" presStyleIdx="6" presStyleCnt="7"/>
      <dgm:spPr/>
      <dgm:t>
        <a:bodyPr/>
        <a:lstStyle/>
        <a:p>
          <a:endParaRPr lang="en-IN"/>
        </a:p>
      </dgm:t>
    </dgm:pt>
    <dgm:pt modelId="{E4904898-713D-42FD-A467-8954804BA6C3}" type="pres">
      <dgm:prSet presAssocID="{63426CB2-5048-450E-92EC-8CE69FB15ABD}" presName="node" presStyleLbl="node1" presStyleIdx="7" presStyleCnt="8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IN"/>
        </a:p>
      </dgm:t>
    </dgm:pt>
  </dgm:ptLst>
  <dgm:cxnLst>
    <dgm:cxn modelId="{F88507AA-AF18-4DE1-A025-7AC559CF457A}" type="presOf" srcId="{BEDE82EA-D4AD-4DDB-B2B5-FADEA393B0F3}" destId="{7D777858-9A12-4A04-8837-86117E9AE83E}" srcOrd="0" destOrd="0" presId="urn:microsoft.com/office/officeart/2005/8/layout/process2"/>
    <dgm:cxn modelId="{06AA5FDE-EAC1-47FA-8D18-58F385671BB4}" type="presOf" srcId="{478295D4-1FD5-4454-8471-A0A6D7F62961}" destId="{1BCD9190-51B9-4E4E-82AC-3889ADE42D0C}" srcOrd="0" destOrd="0" presId="urn:microsoft.com/office/officeart/2005/8/layout/process2"/>
    <dgm:cxn modelId="{8392107C-7F1F-465A-9C6A-50CF383CFF65}" type="presOf" srcId="{80205315-D24E-430A-901E-460CFEC857DB}" destId="{57035BE9-47BD-4C54-834E-EC42D950F936}" srcOrd="0" destOrd="0" presId="urn:microsoft.com/office/officeart/2005/8/layout/process2"/>
    <dgm:cxn modelId="{3E8A843A-A330-4D63-A859-A21E7284ECEE}" type="presOf" srcId="{C7594170-0ED4-4338-A252-85AFD8C17ED1}" destId="{A13E4F98-CB0D-4827-B0C4-3CACDF5B8504}" srcOrd="0" destOrd="0" presId="urn:microsoft.com/office/officeart/2005/8/layout/process2"/>
    <dgm:cxn modelId="{43AE3BDB-DB19-4335-A258-15F34EF8D9AF}" type="presOf" srcId="{B61E8B2D-1167-4DE7-ABAE-2B560E2B45C9}" destId="{747CCDE6-C4B9-4F13-9173-4683A82ECD37}" srcOrd="0" destOrd="0" presId="urn:microsoft.com/office/officeart/2005/8/layout/process2"/>
    <dgm:cxn modelId="{D512F7B2-F0E5-49DA-A326-4D10CA8563A3}" type="presOf" srcId="{CF4047C2-CFD8-45E3-86D5-ACEB667DE77F}" destId="{44F7EDDB-42C2-4F2F-A9AC-16E0323DD44D}" srcOrd="0" destOrd="0" presId="urn:microsoft.com/office/officeart/2005/8/layout/process2"/>
    <dgm:cxn modelId="{7B99C4CB-A22B-4E6C-9A0F-2489CE102D81}" type="presOf" srcId="{F2D2ED1C-FB54-42F2-BB51-B10708F9062B}" destId="{C1FD6C92-CC9B-4692-B7EF-2EDBE522D85E}" srcOrd="0" destOrd="0" presId="urn:microsoft.com/office/officeart/2005/8/layout/process2"/>
    <dgm:cxn modelId="{E580D2C6-0C45-402B-9B52-6EE877DEFE52}" type="presOf" srcId="{2364A24B-C194-43D7-B744-54AFBC2B00EF}" destId="{20E5FB11-3B8A-465F-9184-81F54952A101}" srcOrd="0" destOrd="0" presId="urn:microsoft.com/office/officeart/2005/8/layout/process2"/>
    <dgm:cxn modelId="{5D83C968-0DA6-457F-A136-B0CD1F437040}" type="presOf" srcId="{63426CB2-5048-450E-92EC-8CE69FB15ABD}" destId="{E4904898-713D-42FD-A467-8954804BA6C3}" srcOrd="0" destOrd="0" presId="urn:microsoft.com/office/officeart/2005/8/layout/process2"/>
    <dgm:cxn modelId="{E6631D69-12B4-4E73-89F7-696BBA6BBFDC}" type="presOf" srcId="{540D57F8-07BF-4020-A8EB-60084283EEC4}" destId="{0D650E23-8FF0-4C4A-8276-5E58B0AC5062}" srcOrd="0" destOrd="0" presId="urn:microsoft.com/office/officeart/2005/8/layout/process2"/>
    <dgm:cxn modelId="{BC92161A-A1A6-4F0D-85E4-3CD346F538BC}" srcId="{CF4047C2-CFD8-45E3-86D5-ACEB667DE77F}" destId="{BCC6F467-0B0C-4DDD-BFD6-B7BC474E521C}" srcOrd="5" destOrd="0" parTransId="{C8D07698-08B9-4257-9CCE-51305CD094BA}" sibTransId="{9AEF0F2C-21BA-4E46-931F-EDCC7D35DDD5}"/>
    <dgm:cxn modelId="{27CCD022-EE44-4818-8CB8-AEA3DCAE270F}" type="presOf" srcId="{9AEF0F2C-21BA-4E46-931F-EDCC7D35DDD5}" destId="{EA32BFBF-5447-4176-A5C7-B92C2790BBB0}" srcOrd="0" destOrd="0" presId="urn:microsoft.com/office/officeart/2005/8/layout/process2"/>
    <dgm:cxn modelId="{5B416C3D-0BF2-47D1-B611-8B7C13E06AB5}" type="presOf" srcId="{BEDE82EA-D4AD-4DDB-B2B5-FADEA393B0F3}" destId="{81934E4A-A17E-4A3D-8340-038DB97CEF06}" srcOrd="1" destOrd="0" presId="urn:microsoft.com/office/officeart/2005/8/layout/process2"/>
    <dgm:cxn modelId="{A39B194E-9CDB-4FC7-BD37-BC0FD30A7D29}" type="presOf" srcId="{E6B1F7AE-F244-44BC-B78A-7B84521303CE}" destId="{B78BD09C-9DEA-49A8-9472-8E40C0AC6B9B}" srcOrd="0" destOrd="0" presId="urn:microsoft.com/office/officeart/2005/8/layout/process2"/>
    <dgm:cxn modelId="{3CE671F4-F16F-47B4-B95B-088FB808DC4F}" type="presOf" srcId="{FB44CBF0-CC5F-4559-8706-CC39A9EDC292}" destId="{0F1B70D8-F931-4C11-9684-80C2C6AD4E03}" srcOrd="0" destOrd="0" presId="urn:microsoft.com/office/officeart/2005/8/layout/process2"/>
    <dgm:cxn modelId="{C6734835-D62D-40FF-9FD4-631F8AA3B482}" srcId="{CF4047C2-CFD8-45E3-86D5-ACEB667DE77F}" destId="{B61E8B2D-1167-4DE7-ABAE-2B560E2B45C9}" srcOrd="6" destOrd="0" parTransId="{21CC529D-49E5-4166-84F2-BFA426FA0E2E}" sibTransId="{4925472A-7207-443D-B8F0-3057F9848269}"/>
    <dgm:cxn modelId="{6545BDDB-BA17-427D-8CF2-CF64C64CD42B}" type="presOf" srcId="{9AEF0F2C-21BA-4E46-931F-EDCC7D35DDD5}" destId="{3547B5F3-7A1D-4913-949C-BEAB86597E5A}" srcOrd="1" destOrd="0" presId="urn:microsoft.com/office/officeart/2005/8/layout/process2"/>
    <dgm:cxn modelId="{F2A0D7C8-D1E5-4146-8233-BD5C658D222C}" type="presOf" srcId="{BCC6F467-0B0C-4DDD-BFD6-B7BC474E521C}" destId="{E0453B69-C191-412D-8230-F8D4C3D05362}" srcOrd="0" destOrd="0" presId="urn:microsoft.com/office/officeart/2005/8/layout/process2"/>
    <dgm:cxn modelId="{C919766E-88A1-41E4-BF41-5D6DD8F53250}" type="presOf" srcId="{E6B1F7AE-F244-44BC-B78A-7B84521303CE}" destId="{92361282-0BFD-49BA-9771-2EC07AED3AE5}" srcOrd="1" destOrd="0" presId="urn:microsoft.com/office/officeart/2005/8/layout/process2"/>
    <dgm:cxn modelId="{4084424F-21FE-45CF-887A-39D9E1846D73}" srcId="{CF4047C2-CFD8-45E3-86D5-ACEB667DE77F}" destId="{540D57F8-07BF-4020-A8EB-60084283EEC4}" srcOrd="0" destOrd="0" parTransId="{1545A80D-81C2-45A2-B951-3FC0DCB2D094}" sibTransId="{18AB59A4-2773-49FD-B7DD-941E4F249316}"/>
    <dgm:cxn modelId="{2D531EB7-8CC6-4E87-BC8A-0C154D8EB442}" type="presOf" srcId="{4925472A-7207-443D-B8F0-3057F9848269}" destId="{CA473030-53B1-4AF0-8850-9954AF6C3A07}" srcOrd="1" destOrd="0" presId="urn:microsoft.com/office/officeart/2005/8/layout/process2"/>
    <dgm:cxn modelId="{CA26DB01-D7A6-4252-B4D5-C34B1A2AA9D3}" type="presOf" srcId="{F2D2ED1C-FB54-42F2-BB51-B10708F9062B}" destId="{D564685E-C8F2-4847-B200-B41E9EBD86BD}" srcOrd="1" destOrd="0" presId="urn:microsoft.com/office/officeart/2005/8/layout/process2"/>
    <dgm:cxn modelId="{27A92E4B-BD12-4EFE-81EF-A4762D3AE5D3}" type="presOf" srcId="{18AB59A4-2773-49FD-B7DD-941E4F249316}" destId="{50C8F597-796C-4AA8-88A0-C4CB396BA22C}" srcOrd="1" destOrd="0" presId="urn:microsoft.com/office/officeart/2005/8/layout/process2"/>
    <dgm:cxn modelId="{4AE56D8E-E643-49F0-B6D3-EFED0C29B434}" srcId="{CF4047C2-CFD8-45E3-86D5-ACEB667DE77F}" destId="{C7594170-0ED4-4338-A252-85AFD8C17ED1}" srcOrd="2" destOrd="0" parTransId="{84F34EB2-7D4F-4A39-A9C3-886B435EF858}" sibTransId="{FB44CBF0-CC5F-4559-8706-CC39A9EDC292}"/>
    <dgm:cxn modelId="{FCC6AF61-1389-4E0C-8223-695B90AA16A4}" type="presOf" srcId="{18AB59A4-2773-49FD-B7DD-941E4F249316}" destId="{9A4A3B3E-CC62-4BA4-A72C-0979461926FF}" srcOrd="0" destOrd="0" presId="urn:microsoft.com/office/officeart/2005/8/layout/process2"/>
    <dgm:cxn modelId="{B8C664CD-85D1-4B4F-A976-0486CE593921}" type="presOf" srcId="{4925472A-7207-443D-B8F0-3057F9848269}" destId="{A8BECA2C-739D-4637-9D32-3CD14A628F73}" srcOrd="0" destOrd="0" presId="urn:microsoft.com/office/officeart/2005/8/layout/process2"/>
    <dgm:cxn modelId="{0D848CA6-2EAF-40F2-93F9-A0B4A33BD6B9}" srcId="{CF4047C2-CFD8-45E3-86D5-ACEB667DE77F}" destId="{2364A24B-C194-43D7-B744-54AFBC2B00EF}" srcOrd="1" destOrd="0" parTransId="{F7E98B44-7C74-46DA-A9DC-DAC7DB08B166}" sibTransId="{BEDE82EA-D4AD-4DDB-B2B5-FADEA393B0F3}"/>
    <dgm:cxn modelId="{18EA9B2B-F32A-41F9-838A-E12462550346}" srcId="{CF4047C2-CFD8-45E3-86D5-ACEB667DE77F}" destId="{63426CB2-5048-450E-92EC-8CE69FB15ABD}" srcOrd="7" destOrd="0" parTransId="{F4656AE0-DF66-4990-9338-590939BDC7EA}" sibTransId="{93E52420-BD85-4D63-B0D6-478FC7BEE563}"/>
    <dgm:cxn modelId="{D4AAC1BF-868F-419A-B965-9DA9504F5238}" srcId="{CF4047C2-CFD8-45E3-86D5-ACEB667DE77F}" destId="{478295D4-1FD5-4454-8471-A0A6D7F62961}" srcOrd="4" destOrd="0" parTransId="{4E880372-AFF9-45A3-8500-EE674581EDBD}" sibTransId="{E6B1F7AE-F244-44BC-B78A-7B84521303CE}"/>
    <dgm:cxn modelId="{58E35A86-5BB8-4AAB-B5B0-43BFA2FA7925}" type="presOf" srcId="{FB44CBF0-CC5F-4559-8706-CC39A9EDC292}" destId="{3F3E5A80-AED8-4C9C-BC77-BC676048E3CF}" srcOrd="1" destOrd="0" presId="urn:microsoft.com/office/officeart/2005/8/layout/process2"/>
    <dgm:cxn modelId="{FAA05D18-7908-499D-A62C-2517A87457AB}" srcId="{CF4047C2-CFD8-45E3-86D5-ACEB667DE77F}" destId="{80205315-D24E-430A-901E-460CFEC857DB}" srcOrd="3" destOrd="0" parTransId="{12010911-0BCF-4CA6-BE35-AFF551A80910}" sibTransId="{F2D2ED1C-FB54-42F2-BB51-B10708F9062B}"/>
    <dgm:cxn modelId="{3702DBAF-9392-48CC-BB0E-A2CCA19605D6}" type="presParOf" srcId="{44F7EDDB-42C2-4F2F-A9AC-16E0323DD44D}" destId="{0D650E23-8FF0-4C4A-8276-5E58B0AC5062}" srcOrd="0" destOrd="0" presId="urn:microsoft.com/office/officeart/2005/8/layout/process2"/>
    <dgm:cxn modelId="{5FE2137B-53A6-4D07-B1F7-073EDD5C73E7}" type="presParOf" srcId="{44F7EDDB-42C2-4F2F-A9AC-16E0323DD44D}" destId="{9A4A3B3E-CC62-4BA4-A72C-0979461926FF}" srcOrd="1" destOrd="0" presId="urn:microsoft.com/office/officeart/2005/8/layout/process2"/>
    <dgm:cxn modelId="{AA9116EA-321B-44D3-94E6-9C6A4A6B2D97}" type="presParOf" srcId="{9A4A3B3E-CC62-4BA4-A72C-0979461926FF}" destId="{50C8F597-796C-4AA8-88A0-C4CB396BA22C}" srcOrd="0" destOrd="0" presId="urn:microsoft.com/office/officeart/2005/8/layout/process2"/>
    <dgm:cxn modelId="{47B0A0E5-D978-413F-9C9B-E6C2B8902111}" type="presParOf" srcId="{44F7EDDB-42C2-4F2F-A9AC-16E0323DD44D}" destId="{20E5FB11-3B8A-465F-9184-81F54952A101}" srcOrd="2" destOrd="0" presId="urn:microsoft.com/office/officeart/2005/8/layout/process2"/>
    <dgm:cxn modelId="{6415AB9C-35A0-4816-ABB2-89632D467375}" type="presParOf" srcId="{44F7EDDB-42C2-4F2F-A9AC-16E0323DD44D}" destId="{7D777858-9A12-4A04-8837-86117E9AE83E}" srcOrd="3" destOrd="0" presId="urn:microsoft.com/office/officeart/2005/8/layout/process2"/>
    <dgm:cxn modelId="{39C336C0-E1BD-456E-835B-4A2E43B48FD4}" type="presParOf" srcId="{7D777858-9A12-4A04-8837-86117E9AE83E}" destId="{81934E4A-A17E-4A3D-8340-038DB97CEF06}" srcOrd="0" destOrd="0" presId="urn:microsoft.com/office/officeart/2005/8/layout/process2"/>
    <dgm:cxn modelId="{54CB28C5-3AF1-4937-AD6C-13C355437450}" type="presParOf" srcId="{44F7EDDB-42C2-4F2F-A9AC-16E0323DD44D}" destId="{A13E4F98-CB0D-4827-B0C4-3CACDF5B8504}" srcOrd="4" destOrd="0" presId="urn:microsoft.com/office/officeart/2005/8/layout/process2"/>
    <dgm:cxn modelId="{273E4CE2-E961-463C-82E9-AA70ACD1F17C}" type="presParOf" srcId="{44F7EDDB-42C2-4F2F-A9AC-16E0323DD44D}" destId="{0F1B70D8-F931-4C11-9684-80C2C6AD4E03}" srcOrd="5" destOrd="0" presId="urn:microsoft.com/office/officeart/2005/8/layout/process2"/>
    <dgm:cxn modelId="{C876C24B-397D-4176-A278-8C23BD80A206}" type="presParOf" srcId="{0F1B70D8-F931-4C11-9684-80C2C6AD4E03}" destId="{3F3E5A80-AED8-4C9C-BC77-BC676048E3CF}" srcOrd="0" destOrd="0" presId="urn:microsoft.com/office/officeart/2005/8/layout/process2"/>
    <dgm:cxn modelId="{B6ABEE82-5CED-45E0-B9DA-B97889A47972}" type="presParOf" srcId="{44F7EDDB-42C2-4F2F-A9AC-16E0323DD44D}" destId="{57035BE9-47BD-4C54-834E-EC42D950F936}" srcOrd="6" destOrd="0" presId="urn:microsoft.com/office/officeart/2005/8/layout/process2"/>
    <dgm:cxn modelId="{5CF8F54A-A1E1-4455-8EDD-DB16AAABA47A}" type="presParOf" srcId="{44F7EDDB-42C2-4F2F-A9AC-16E0323DD44D}" destId="{C1FD6C92-CC9B-4692-B7EF-2EDBE522D85E}" srcOrd="7" destOrd="0" presId="urn:microsoft.com/office/officeart/2005/8/layout/process2"/>
    <dgm:cxn modelId="{BFD4F70D-FFE5-42C6-8ADB-721027630C0E}" type="presParOf" srcId="{C1FD6C92-CC9B-4692-B7EF-2EDBE522D85E}" destId="{D564685E-C8F2-4847-B200-B41E9EBD86BD}" srcOrd="0" destOrd="0" presId="urn:microsoft.com/office/officeart/2005/8/layout/process2"/>
    <dgm:cxn modelId="{FD3386BD-FC55-4C2F-ADA9-5BD5C3003A15}" type="presParOf" srcId="{44F7EDDB-42C2-4F2F-A9AC-16E0323DD44D}" destId="{1BCD9190-51B9-4E4E-82AC-3889ADE42D0C}" srcOrd="8" destOrd="0" presId="urn:microsoft.com/office/officeart/2005/8/layout/process2"/>
    <dgm:cxn modelId="{0DEF2F8C-61A7-4DD6-8929-1F058E7C5262}" type="presParOf" srcId="{44F7EDDB-42C2-4F2F-A9AC-16E0323DD44D}" destId="{B78BD09C-9DEA-49A8-9472-8E40C0AC6B9B}" srcOrd="9" destOrd="0" presId="urn:microsoft.com/office/officeart/2005/8/layout/process2"/>
    <dgm:cxn modelId="{BBA39BF0-8BE2-4C1B-93AD-BD26A6D6F11E}" type="presParOf" srcId="{B78BD09C-9DEA-49A8-9472-8E40C0AC6B9B}" destId="{92361282-0BFD-49BA-9771-2EC07AED3AE5}" srcOrd="0" destOrd="0" presId="urn:microsoft.com/office/officeart/2005/8/layout/process2"/>
    <dgm:cxn modelId="{75D62CB8-C097-4119-AE89-79D776EF4454}" type="presParOf" srcId="{44F7EDDB-42C2-4F2F-A9AC-16E0323DD44D}" destId="{E0453B69-C191-412D-8230-F8D4C3D05362}" srcOrd="10" destOrd="0" presId="urn:microsoft.com/office/officeart/2005/8/layout/process2"/>
    <dgm:cxn modelId="{E2571A12-4768-40E3-BD5F-68EF588369BB}" type="presParOf" srcId="{44F7EDDB-42C2-4F2F-A9AC-16E0323DD44D}" destId="{EA32BFBF-5447-4176-A5C7-B92C2790BBB0}" srcOrd="11" destOrd="0" presId="urn:microsoft.com/office/officeart/2005/8/layout/process2"/>
    <dgm:cxn modelId="{6DD9FDD2-067D-436B-BDE1-E5301BB359AB}" type="presParOf" srcId="{EA32BFBF-5447-4176-A5C7-B92C2790BBB0}" destId="{3547B5F3-7A1D-4913-949C-BEAB86597E5A}" srcOrd="0" destOrd="0" presId="urn:microsoft.com/office/officeart/2005/8/layout/process2"/>
    <dgm:cxn modelId="{7E49B45B-70EF-44AC-B183-B6CD9388424B}" type="presParOf" srcId="{44F7EDDB-42C2-4F2F-A9AC-16E0323DD44D}" destId="{747CCDE6-C4B9-4F13-9173-4683A82ECD37}" srcOrd="12" destOrd="0" presId="urn:microsoft.com/office/officeart/2005/8/layout/process2"/>
    <dgm:cxn modelId="{AB2B6121-BFEC-4200-A3E8-EDC593860EA2}" type="presParOf" srcId="{44F7EDDB-42C2-4F2F-A9AC-16E0323DD44D}" destId="{A8BECA2C-739D-4637-9D32-3CD14A628F73}" srcOrd="13" destOrd="0" presId="urn:microsoft.com/office/officeart/2005/8/layout/process2"/>
    <dgm:cxn modelId="{B3DB0CC9-44C8-47F5-8D5F-746752A89792}" type="presParOf" srcId="{A8BECA2C-739D-4637-9D32-3CD14A628F73}" destId="{CA473030-53B1-4AF0-8850-9954AF6C3A07}" srcOrd="0" destOrd="0" presId="urn:microsoft.com/office/officeart/2005/8/layout/process2"/>
    <dgm:cxn modelId="{F3CE8E0C-C8DF-4C2C-B53C-E628AF273620}" type="presParOf" srcId="{44F7EDDB-42C2-4F2F-A9AC-16E0323DD44D}" destId="{E4904898-713D-42FD-A467-8954804BA6C3}" srcOrd="14" destOrd="0" presId="urn:microsoft.com/office/officeart/2005/8/layout/process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650E23-8FF0-4C4A-8276-5E58B0AC5062}">
      <dsp:nvSpPr>
        <dsp:cNvPr id="0" name=""/>
        <dsp:cNvSpPr/>
      </dsp:nvSpPr>
      <dsp:spPr>
        <a:xfrm>
          <a:off x="2621236" y="1525"/>
          <a:ext cx="1539327" cy="543073"/>
        </a:xfrm>
        <a:prstGeom prst="flowChartAlternateProcess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>
              <a:solidFill>
                <a:sysClr val="windowText" lastClr="000000"/>
              </a:solidFill>
            </a:rPr>
            <a:t>Start : Button Press</a:t>
          </a:r>
        </a:p>
      </dsp:txBody>
      <dsp:txXfrm>
        <a:off x="2621236" y="1525"/>
        <a:ext cx="1539327" cy="543073"/>
      </dsp:txXfrm>
    </dsp:sp>
    <dsp:sp modelId="{9A4A3B3E-CC62-4BA4-A72C-0979461926FF}">
      <dsp:nvSpPr>
        <dsp:cNvPr id="0" name=""/>
        <dsp:cNvSpPr/>
      </dsp:nvSpPr>
      <dsp:spPr>
        <a:xfrm rot="5400000">
          <a:off x="3289073" y="558176"/>
          <a:ext cx="203652" cy="24438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>
            <a:solidFill>
              <a:sysClr val="windowText" lastClr="000000"/>
            </a:solidFill>
          </a:endParaRPr>
        </a:p>
      </dsp:txBody>
      <dsp:txXfrm rot="5400000">
        <a:off x="3289073" y="558176"/>
        <a:ext cx="203652" cy="244383"/>
      </dsp:txXfrm>
    </dsp:sp>
    <dsp:sp modelId="{20E5FB11-3B8A-465F-9184-81F54952A101}">
      <dsp:nvSpPr>
        <dsp:cNvPr id="0" name=""/>
        <dsp:cNvSpPr/>
      </dsp:nvSpPr>
      <dsp:spPr>
        <a:xfrm>
          <a:off x="2621236" y="816136"/>
          <a:ext cx="1539327" cy="543073"/>
        </a:xfrm>
        <a:prstGeom prst="flowChartProcess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>
              <a:solidFill>
                <a:sysClr val="windowText" lastClr="000000"/>
              </a:solidFill>
            </a:rPr>
            <a:t>Track current Location</a:t>
          </a:r>
        </a:p>
      </dsp:txBody>
      <dsp:txXfrm>
        <a:off x="2621236" y="816136"/>
        <a:ext cx="1539327" cy="543073"/>
      </dsp:txXfrm>
    </dsp:sp>
    <dsp:sp modelId="{7D777858-9A12-4A04-8837-86117E9AE83E}">
      <dsp:nvSpPr>
        <dsp:cNvPr id="0" name=""/>
        <dsp:cNvSpPr/>
      </dsp:nvSpPr>
      <dsp:spPr>
        <a:xfrm rot="5400000">
          <a:off x="3289073" y="1372786"/>
          <a:ext cx="203652" cy="24438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>
            <a:solidFill>
              <a:sysClr val="windowText" lastClr="000000"/>
            </a:solidFill>
          </a:endParaRPr>
        </a:p>
      </dsp:txBody>
      <dsp:txXfrm rot="5400000">
        <a:off x="3289073" y="1372786"/>
        <a:ext cx="203652" cy="244383"/>
      </dsp:txXfrm>
    </dsp:sp>
    <dsp:sp modelId="{A13E4F98-CB0D-4827-B0C4-3CACDF5B8504}">
      <dsp:nvSpPr>
        <dsp:cNvPr id="0" name=""/>
        <dsp:cNvSpPr/>
      </dsp:nvSpPr>
      <dsp:spPr>
        <a:xfrm>
          <a:off x="2621236" y="1630746"/>
          <a:ext cx="1539327" cy="543073"/>
        </a:xfrm>
        <a:prstGeom prst="flowChartProcess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>
              <a:solidFill>
                <a:sysClr val="windowText" lastClr="000000"/>
              </a:solidFill>
            </a:rPr>
            <a:t>Pass on the co-ordinates as a String to the controller</a:t>
          </a:r>
        </a:p>
      </dsp:txBody>
      <dsp:txXfrm>
        <a:off x="2621236" y="1630746"/>
        <a:ext cx="1539327" cy="543073"/>
      </dsp:txXfrm>
    </dsp:sp>
    <dsp:sp modelId="{0F1B70D8-F931-4C11-9684-80C2C6AD4E03}">
      <dsp:nvSpPr>
        <dsp:cNvPr id="0" name=""/>
        <dsp:cNvSpPr/>
      </dsp:nvSpPr>
      <dsp:spPr>
        <a:xfrm rot="5400000">
          <a:off x="3289073" y="2187397"/>
          <a:ext cx="203652" cy="24438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>
            <a:solidFill>
              <a:sysClr val="windowText" lastClr="000000"/>
            </a:solidFill>
          </a:endParaRPr>
        </a:p>
      </dsp:txBody>
      <dsp:txXfrm rot="5400000">
        <a:off x="3289073" y="2187397"/>
        <a:ext cx="203652" cy="244383"/>
      </dsp:txXfrm>
    </dsp:sp>
    <dsp:sp modelId="{57035BE9-47BD-4C54-834E-EC42D950F936}">
      <dsp:nvSpPr>
        <dsp:cNvPr id="0" name=""/>
        <dsp:cNvSpPr/>
      </dsp:nvSpPr>
      <dsp:spPr>
        <a:xfrm>
          <a:off x="2621236" y="2445357"/>
          <a:ext cx="1539327" cy="543073"/>
        </a:xfrm>
        <a:prstGeom prst="flowChartProcess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>
              <a:solidFill>
                <a:sysClr val="windowText" lastClr="000000"/>
              </a:solidFill>
            </a:rPr>
            <a:t>Format the String message</a:t>
          </a:r>
        </a:p>
      </dsp:txBody>
      <dsp:txXfrm>
        <a:off x="2621236" y="2445357"/>
        <a:ext cx="1539327" cy="543073"/>
      </dsp:txXfrm>
    </dsp:sp>
    <dsp:sp modelId="{C1FD6C92-CC9B-4692-B7EF-2EDBE522D85E}">
      <dsp:nvSpPr>
        <dsp:cNvPr id="0" name=""/>
        <dsp:cNvSpPr/>
      </dsp:nvSpPr>
      <dsp:spPr>
        <a:xfrm rot="5400000">
          <a:off x="3289073" y="3002008"/>
          <a:ext cx="203652" cy="24438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>
            <a:solidFill>
              <a:sysClr val="windowText" lastClr="000000"/>
            </a:solidFill>
          </a:endParaRPr>
        </a:p>
      </dsp:txBody>
      <dsp:txXfrm rot="5400000">
        <a:off x="3289073" y="3002008"/>
        <a:ext cx="203652" cy="244383"/>
      </dsp:txXfrm>
    </dsp:sp>
    <dsp:sp modelId="{1BCD9190-51B9-4E4E-82AC-3889ADE42D0C}">
      <dsp:nvSpPr>
        <dsp:cNvPr id="0" name=""/>
        <dsp:cNvSpPr/>
      </dsp:nvSpPr>
      <dsp:spPr>
        <a:xfrm>
          <a:off x="2621236" y="3259968"/>
          <a:ext cx="1539327" cy="543073"/>
        </a:xfrm>
        <a:prstGeom prst="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>
              <a:solidFill>
                <a:sysClr val="windowText" lastClr="000000"/>
              </a:solidFill>
            </a:rPr>
            <a:t>Pass on to the GSM module</a:t>
          </a:r>
        </a:p>
      </dsp:txBody>
      <dsp:txXfrm>
        <a:off x="2621236" y="3259968"/>
        <a:ext cx="1539327" cy="543073"/>
      </dsp:txXfrm>
    </dsp:sp>
    <dsp:sp modelId="{B78BD09C-9DEA-49A8-9472-8E40C0AC6B9B}">
      <dsp:nvSpPr>
        <dsp:cNvPr id="0" name=""/>
        <dsp:cNvSpPr/>
      </dsp:nvSpPr>
      <dsp:spPr>
        <a:xfrm rot="5400000">
          <a:off x="3289073" y="3816619"/>
          <a:ext cx="203652" cy="24438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>
            <a:solidFill>
              <a:sysClr val="windowText" lastClr="000000"/>
            </a:solidFill>
          </a:endParaRPr>
        </a:p>
      </dsp:txBody>
      <dsp:txXfrm rot="5400000">
        <a:off x="3289073" y="3816619"/>
        <a:ext cx="203652" cy="244383"/>
      </dsp:txXfrm>
    </dsp:sp>
    <dsp:sp modelId="{E0453B69-C191-412D-8230-F8D4C3D05362}">
      <dsp:nvSpPr>
        <dsp:cNvPr id="0" name=""/>
        <dsp:cNvSpPr/>
      </dsp:nvSpPr>
      <dsp:spPr>
        <a:xfrm>
          <a:off x="2621236" y="4074579"/>
          <a:ext cx="1539327" cy="543073"/>
        </a:xfrm>
        <a:prstGeom prst="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>
              <a:solidFill>
                <a:sysClr val="windowText" lastClr="000000"/>
              </a:solidFill>
            </a:rPr>
            <a:t>Connect to the network</a:t>
          </a:r>
        </a:p>
      </dsp:txBody>
      <dsp:txXfrm>
        <a:off x="2621236" y="4074579"/>
        <a:ext cx="1539327" cy="543073"/>
      </dsp:txXfrm>
    </dsp:sp>
    <dsp:sp modelId="{EA32BFBF-5447-4176-A5C7-B92C2790BBB0}">
      <dsp:nvSpPr>
        <dsp:cNvPr id="0" name=""/>
        <dsp:cNvSpPr/>
      </dsp:nvSpPr>
      <dsp:spPr>
        <a:xfrm rot="5400000">
          <a:off x="3289073" y="4631229"/>
          <a:ext cx="203652" cy="24438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>
            <a:solidFill>
              <a:sysClr val="windowText" lastClr="000000"/>
            </a:solidFill>
          </a:endParaRPr>
        </a:p>
      </dsp:txBody>
      <dsp:txXfrm rot="5400000">
        <a:off x="3289073" y="4631229"/>
        <a:ext cx="203652" cy="244383"/>
      </dsp:txXfrm>
    </dsp:sp>
    <dsp:sp modelId="{747CCDE6-C4B9-4F13-9173-4683A82ECD37}">
      <dsp:nvSpPr>
        <dsp:cNvPr id="0" name=""/>
        <dsp:cNvSpPr/>
      </dsp:nvSpPr>
      <dsp:spPr>
        <a:xfrm>
          <a:off x="2621236" y="4889189"/>
          <a:ext cx="1539327" cy="543073"/>
        </a:xfrm>
        <a:prstGeom prst="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>
              <a:solidFill>
                <a:sysClr val="windowText" lastClr="000000"/>
              </a:solidFill>
            </a:rPr>
            <a:t>Send the message to the number registered with the device</a:t>
          </a:r>
        </a:p>
      </dsp:txBody>
      <dsp:txXfrm>
        <a:off x="2621236" y="4889189"/>
        <a:ext cx="1539327" cy="543073"/>
      </dsp:txXfrm>
    </dsp:sp>
    <dsp:sp modelId="{A8BECA2C-739D-4637-9D32-3CD14A628F73}">
      <dsp:nvSpPr>
        <dsp:cNvPr id="0" name=""/>
        <dsp:cNvSpPr/>
      </dsp:nvSpPr>
      <dsp:spPr>
        <a:xfrm rot="5400000">
          <a:off x="3289073" y="5445840"/>
          <a:ext cx="203652" cy="24438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>
            <a:solidFill>
              <a:sysClr val="windowText" lastClr="000000"/>
            </a:solidFill>
          </a:endParaRPr>
        </a:p>
      </dsp:txBody>
      <dsp:txXfrm rot="5400000">
        <a:off x="3289073" y="5445840"/>
        <a:ext cx="203652" cy="244383"/>
      </dsp:txXfrm>
    </dsp:sp>
    <dsp:sp modelId="{E4904898-713D-42FD-A467-8954804BA6C3}">
      <dsp:nvSpPr>
        <dsp:cNvPr id="0" name=""/>
        <dsp:cNvSpPr/>
      </dsp:nvSpPr>
      <dsp:spPr>
        <a:xfrm>
          <a:off x="2621236" y="5703800"/>
          <a:ext cx="1539327" cy="543073"/>
        </a:xfrm>
        <a:prstGeom prst="flowChartAlternateProcess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>
              <a:solidFill>
                <a:sysClr val="windowText" lastClr="000000"/>
              </a:solidFill>
            </a:rPr>
            <a:t>End</a:t>
          </a:r>
        </a:p>
      </dsp:txBody>
      <dsp:txXfrm>
        <a:off x="2621236" y="5703800"/>
        <a:ext cx="1539327" cy="543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0999B3B-B69A-4BC9-8FF3-41EEC7F598FC}" type="datetimeFigureOut">
              <a:rPr lang="en-US" smtClean="0"/>
              <a:pPr/>
              <a:t>19/03/2014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FAECFFA-E114-4295-890F-28C9BBD84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9B3B-B69A-4BC9-8FF3-41EEC7F598FC}" type="datetimeFigureOut">
              <a:rPr lang="en-US" smtClean="0"/>
              <a:pPr/>
              <a:t>19/03/2014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CFFA-E114-4295-890F-28C9BBD84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9B3B-B69A-4BC9-8FF3-41EEC7F598FC}" type="datetimeFigureOut">
              <a:rPr lang="en-US" smtClean="0"/>
              <a:pPr/>
              <a:t>19/03/2014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CFFA-E114-4295-890F-28C9BBD84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0999B3B-B69A-4BC9-8FF3-41EEC7F598FC}" type="datetimeFigureOut">
              <a:rPr lang="en-US" smtClean="0"/>
              <a:pPr/>
              <a:t>19/03/2014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FAECFFA-E114-4295-890F-28C9BBD84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0999B3B-B69A-4BC9-8FF3-41EEC7F598FC}" type="datetimeFigureOut">
              <a:rPr lang="en-US" smtClean="0"/>
              <a:pPr/>
              <a:t>19/03/2014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FAECFFA-E114-4295-890F-28C9BBD84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9B3B-B69A-4BC9-8FF3-41EEC7F598FC}" type="datetimeFigureOut">
              <a:rPr lang="en-US" smtClean="0"/>
              <a:pPr/>
              <a:t>19/03/2014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CFFA-E114-4295-890F-28C9BBD84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9B3B-B69A-4BC9-8FF3-41EEC7F598FC}" type="datetimeFigureOut">
              <a:rPr lang="en-US" smtClean="0"/>
              <a:pPr/>
              <a:t>19/03/2014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CFFA-E114-4295-890F-28C9BBD84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99B3B-B69A-4BC9-8FF3-41EEC7F598FC}" type="datetimeFigureOut">
              <a:rPr lang="en-US" smtClean="0"/>
              <a:pPr/>
              <a:t>19/03/2014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FAECFFA-E114-4295-890F-28C9BBD84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9B3B-B69A-4BC9-8FF3-41EEC7F598FC}" type="datetimeFigureOut">
              <a:rPr lang="en-US" smtClean="0"/>
              <a:pPr/>
              <a:t>19/03/2014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CFFA-E114-4295-890F-28C9BBD84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0999B3B-B69A-4BC9-8FF3-41EEC7F598FC}" type="datetimeFigureOut">
              <a:rPr lang="en-US" smtClean="0"/>
              <a:pPr/>
              <a:t>19/03/2014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FAECFFA-E114-4295-890F-28C9BBD84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99B3B-B69A-4BC9-8FF3-41EEC7F598FC}" type="datetimeFigureOut">
              <a:rPr lang="en-US" smtClean="0"/>
              <a:pPr/>
              <a:t>19/03/2014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FAECFFA-E114-4295-890F-28C9BBD84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0999B3B-B69A-4BC9-8FF3-41EEC7F598FC}" type="datetimeFigureOut">
              <a:rPr lang="en-US" smtClean="0"/>
              <a:pPr/>
              <a:t>19/03/2014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FAECFFA-E114-4295-890F-28C9BBD84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838200"/>
            <a:ext cx="7772400" cy="150876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Security On Touch!</a:t>
            </a:r>
            <a:endParaRPr lang="en-US" sz="54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33528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Mentor:</a:t>
            </a:r>
            <a:r>
              <a:rPr lang="en-US" sz="2400" dirty="0" smtClean="0"/>
              <a:t> Mr. </a:t>
            </a:r>
            <a:r>
              <a:rPr lang="en-US" sz="2400" dirty="0" err="1" smtClean="0"/>
              <a:t>Abhay</a:t>
            </a:r>
            <a:r>
              <a:rPr lang="en-US" sz="2400" dirty="0" smtClean="0"/>
              <a:t> </a:t>
            </a:r>
            <a:r>
              <a:rPr lang="en-US" sz="2400" dirty="0" err="1" smtClean="0"/>
              <a:t>Kshirsagar</a:t>
            </a:r>
            <a:r>
              <a:rPr lang="en-US" sz="2400" dirty="0" smtClean="0"/>
              <a:t> (</a:t>
            </a:r>
            <a:r>
              <a:rPr lang="en-US" sz="2400" dirty="0" err="1"/>
              <a:t>E</a:t>
            </a:r>
            <a:r>
              <a:rPr lang="en-US" sz="2400" dirty="0" err="1" smtClean="0"/>
              <a:t>trx</a:t>
            </a:r>
            <a:r>
              <a:rPr lang="en-US" sz="2400" dirty="0" smtClean="0"/>
              <a:t> dept)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b="1" dirty="0" smtClean="0"/>
              <a:t>Team members: (Comp-A dept)</a:t>
            </a:r>
          </a:p>
          <a:p>
            <a:pPr marL="800100" lvl="1" indent="-342900">
              <a:buAutoNum type="arabicPeriod"/>
            </a:pPr>
            <a:r>
              <a:rPr lang="en-US" sz="2800" dirty="0" err="1" smtClean="0"/>
              <a:t>Jigar</a:t>
            </a:r>
            <a:r>
              <a:rPr lang="en-US" sz="2800" dirty="0" smtClean="0"/>
              <a:t> </a:t>
            </a:r>
            <a:r>
              <a:rPr lang="en-US" sz="2800" dirty="0" err="1" smtClean="0"/>
              <a:t>Dedhia</a:t>
            </a:r>
            <a:r>
              <a:rPr lang="en-US" sz="28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en-US" sz="2800" dirty="0" smtClean="0"/>
              <a:t>Aakash Goplani.</a:t>
            </a:r>
          </a:p>
          <a:p>
            <a:pPr marL="800100" lvl="1" indent="-342900">
              <a:buAutoNum type="arabicPeriod"/>
            </a:pPr>
            <a:r>
              <a:rPr lang="en-US" sz="2800" dirty="0" smtClean="0"/>
              <a:t>Kirti Jaisinghani.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220"/>
    </mc:Choice>
    <mc:Fallback>
      <p:transition spd="slow" advTm="12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GSM MODULE(SIM900)</a:t>
            </a:r>
            <a:endParaRPr lang="en-US" sz="40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Why Sim900 GSM Module?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Module Overview.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Advantages.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GPS MODULE (S1315RL)</a:t>
            </a:r>
            <a:endParaRPr lang="en-US" sz="40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Why S1315RL GPS Module?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Technical Specifications.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Features.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057400"/>
            <a:ext cx="68403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SOFTWARE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SPECIFICATIONS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ALGORITHM</a:t>
            </a:r>
            <a:endParaRPr lang="en-US" sz="40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Start : Button Press</a:t>
            </a:r>
          </a:p>
          <a:p>
            <a:endParaRPr lang="en-US" sz="2800" dirty="0" smtClean="0"/>
          </a:p>
          <a:p>
            <a:r>
              <a:rPr lang="en-US" sz="2800" dirty="0" smtClean="0"/>
              <a:t>Track current location using GPS device</a:t>
            </a:r>
          </a:p>
          <a:p>
            <a:endParaRPr lang="en-US" sz="2800" dirty="0" smtClean="0"/>
          </a:p>
          <a:p>
            <a:r>
              <a:rPr lang="en-US" sz="2800" dirty="0" smtClean="0"/>
              <a:t>Get longitude and latitude into a string</a:t>
            </a:r>
          </a:p>
          <a:p>
            <a:endParaRPr lang="en-US" sz="2800" dirty="0" smtClean="0"/>
          </a:p>
          <a:p>
            <a:r>
              <a:rPr lang="en-US" sz="2800" dirty="0" smtClean="0"/>
              <a:t>Pass it to the GSM device via controller</a:t>
            </a:r>
          </a:p>
          <a:p>
            <a:endParaRPr lang="en-US" sz="2800" dirty="0" smtClean="0"/>
          </a:p>
          <a:p>
            <a:r>
              <a:rPr lang="en-US" sz="2800" dirty="0" smtClean="0"/>
              <a:t>GSM sends a message to the entered number</a:t>
            </a:r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PLATFORM USED.</a:t>
            </a:r>
            <a:endParaRPr lang="en-US" sz="40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Arduino platform</a:t>
            </a:r>
          </a:p>
          <a:p>
            <a:r>
              <a:rPr lang="en-US" dirty="0" smtClean="0"/>
              <a:t>Arduino IDE</a:t>
            </a:r>
          </a:p>
          <a:p>
            <a:r>
              <a:rPr lang="en-US" dirty="0" smtClean="0"/>
              <a:t>Programming similar to C or C++</a:t>
            </a:r>
          </a:p>
          <a:p>
            <a:r>
              <a:rPr lang="en-IN" dirty="0"/>
              <a:t>Users only need define two functions to make a runnable cyclic executive </a:t>
            </a:r>
            <a:r>
              <a:rPr lang="en-IN" dirty="0" smtClean="0"/>
              <a:t>program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setup()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loop()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137823493"/>
              </p:ext>
            </p:extLst>
          </p:nvPr>
        </p:nvGraphicFramePr>
        <p:xfrm>
          <a:off x="152400" y="304800"/>
          <a:ext cx="67818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228600"/>
            <a:ext cx="7467600" cy="11430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FLOW </a:t>
            </a:r>
            <a:r>
              <a:rPr lang="en-US" sz="36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OF </a:t>
            </a:r>
            <a:br>
              <a:rPr lang="en-US" sz="36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36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THE </a:t>
            </a:r>
            <a:r>
              <a:rPr lang="en-US" sz="36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PROGRAM</a:t>
            </a:r>
            <a:endParaRPr lang="en-US" sz="36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650E23-8FF0-4C4A-8276-5E58B0AC50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0D650E23-8FF0-4C4A-8276-5E58B0AC50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4A3B3E-CC62-4BA4-A72C-097946192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9A4A3B3E-CC62-4BA4-A72C-0979461926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E5FB11-3B8A-465F-9184-81F54952A1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graphicEl>
                                              <a:dgm id="{20E5FB11-3B8A-465F-9184-81F54952A1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777858-9A12-4A04-8837-86117E9AE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graphicEl>
                                              <a:dgm id="{7D777858-9A12-4A04-8837-86117E9AE8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3E4F98-CB0D-4827-B0C4-3CACDF5B8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graphicEl>
                                              <a:dgm id="{A13E4F98-CB0D-4827-B0C4-3CACDF5B85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1B70D8-F931-4C11-9684-80C2C6AD4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graphicEl>
                                              <a:dgm id="{0F1B70D8-F931-4C11-9684-80C2C6AD4E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035BE9-47BD-4C54-834E-EC42D950F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>
                                            <p:graphicEl>
                                              <a:dgm id="{57035BE9-47BD-4C54-834E-EC42D950F9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FD6C92-CC9B-4692-B7EF-2EDBE522D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>
                                            <p:graphicEl>
                                              <a:dgm id="{C1FD6C92-CC9B-4692-B7EF-2EDBE522D8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CD9190-51B9-4E4E-82AC-3889ADE42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">
                                            <p:graphicEl>
                                              <a:dgm id="{1BCD9190-51B9-4E4E-82AC-3889ADE42D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8BD09C-9DEA-49A8-9472-8E40C0AC6B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>
                                            <p:graphicEl>
                                              <a:dgm id="{B78BD09C-9DEA-49A8-9472-8E40C0AC6B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453B69-C191-412D-8230-F8D4C3D05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graphicEl>
                                              <a:dgm id="{E0453B69-C191-412D-8230-F8D4C3D053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32BFBF-5447-4176-A5C7-B92C2790BB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graphicEl>
                                              <a:dgm id="{EA32BFBF-5447-4176-A5C7-B92C2790BB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7CCDE6-C4B9-4F13-9173-4683A82ECD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>
                                            <p:graphicEl>
                                              <a:dgm id="{747CCDE6-C4B9-4F13-9173-4683A82ECD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BECA2C-739D-4637-9D32-3CD14A628F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4">
                                            <p:graphicEl>
                                              <a:dgm id="{A8BECA2C-739D-4637-9D32-3CD14A628F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904898-713D-42FD-A467-8954804BA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">
                                            <p:graphicEl>
                                              <a:dgm id="{E4904898-713D-42FD-A467-8954804BA6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Where do we use it?</a:t>
            </a:r>
            <a:endParaRPr lang="en-US" sz="40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Collar belt of the pet.</a:t>
            </a:r>
          </a:p>
          <a:p>
            <a:endParaRPr lang="en-US" sz="2800" dirty="0" smtClean="0"/>
          </a:p>
          <a:p>
            <a:r>
              <a:rPr lang="en-US" sz="2800" dirty="0" smtClean="0"/>
              <a:t>Vehicle Tracking.</a:t>
            </a:r>
          </a:p>
          <a:p>
            <a:endParaRPr lang="en-US" sz="2800" dirty="0" smtClean="0"/>
          </a:p>
          <a:p>
            <a:r>
              <a:rPr lang="en-US" sz="2800" dirty="0" smtClean="0"/>
              <a:t>Security of important belongings if stolen</a:t>
            </a:r>
          </a:p>
          <a:p>
            <a:pPr marL="0" indent="0">
              <a:buNone/>
            </a:pPr>
            <a:r>
              <a:rPr lang="en-US" sz="2800" dirty="0" smtClean="0"/>
              <a:t>&amp; many more.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FUTURE SCOPE</a:t>
            </a:r>
            <a:endParaRPr lang="en-US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Integrating it in the police system.</a:t>
            </a:r>
          </a:p>
          <a:p>
            <a:endParaRPr lang="en-US" sz="2800" dirty="0" smtClean="0"/>
          </a:p>
          <a:p>
            <a:r>
              <a:rPr lang="en-US" sz="2800" dirty="0" smtClean="0"/>
              <a:t>As it is a prototype, making it into </a:t>
            </a:r>
            <a:r>
              <a:rPr lang="en-US" sz="2800" dirty="0" err="1" smtClean="0"/>
              <a:t>nano</a:t>
            </a:r>
            <a:r>
              <a:rPr lang="en-US" sz="2800" dirty="0" smtClean="0"/>
              <a:t> device.</a:t>
            </a:r>
          </a:p>
          <a:p>
            <a:endParaRPr lang="en-US" sz="2800" dirty="0" smtClean="0"/>
          </a:p>
          <a:p>
            <a:r>
              <a:rPr lang="en-US" sz="2800" dirty="0" smtClean="0"/>
              <a:t>Possible to store the </a:t>
            </a:r>
            <a:r>
              <a:rPr lang="en-US" sz="2800" dirty="0" err="1" smtClean="0"/>
              <a:t>gps</a:t>
            </a:r>
            <a:r>
              <a:rPr lang="en-US" sz="2800" dirty="0" smtClean="0"/>
              <a:t> data recorded.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REFERENCES</a:t>
            </a:r>
            <a:endParaRPr lang="en-US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u="sng" dirty="0" smtClean="0"/>
              <a:t>http://arduiniana.org/libraries/tinygps/</a:t>
            </a:r>
          </a:p>
          <a:p>
            <a:pPr lvl="0"/>
            <a:endParaRPr lang="en-US" dirty="0" smtClean="0"/>
          </a:p>
          <a:p>
            <a:pPr lvl="0"/>
            <a:r>
              <a:rPr lang="en-US" u="sng" dirty="0" smtClean="0"/>
              <a:t>http://www.cooking-hacks.com/index.php/gps-module-for-arduino.html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http://learn.parallax.com/KickStart/28500/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 complete beginners guide to arduino by Mike McRoberts.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16090" y="2438400"/>
            <a:ext cx="5591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 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Wingdings" pitchFamily="2" charset="2"/>
              </a:rPr>
              <a:t>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Contents:</a:t>
            </a:r>
            <a:endParaRPr lang="en-US" sz="36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800" dirty="0" smtClean="0"/>
              <a:t>1. Definition (Need for the device).</a:t>
            </a:r>
          </a:p>
          <a:p>
            <a:pPr marL="457200" indent="-457200">
              <a:buNone/>
            </a:pPr>
            <a:r>
              <a:rPr lang="en-US" sz="2800" dirty="0" smtClean="0"/>
              <a:t>2. Review details.</a:t>
            </a:r>
          </a:p>
          <a:p>
            <a:pPr marL="457200" indent="-457200">
              <a:buNone/>
            </a:pPr>
            <a:r>
              <a:rPr lang="en-US" sz="2800" dirty="0" smtClean="0"/>
              <a:t>3. System overview.</a:t>
            </a:r>
          </a:p>
          <a:p>
            <a:pPr marL="457200" indent="-457200">
              <a:buNone/>
            </a:pPr>
            <a:r>
              <a:rPr lang="en-US" sz="2800" dirty="0" smtClean="0"/>
              <a:t>         -Hardware.</a:t>
            </a:r>
          </a:p>
          <a:p>
            <a:pPr marL="457200" indent="-457200">
              <a:buNone/>
            </a:pPr>
            <a:r>
              <a:rPr lang="en-US" sz="2800" dirty="0" smtClean="0"/>
              <a:t>         -Software.</a:t>
            </a:r>
          </a:p>
          <a:p>
            <a:pPr marL="457200" indent="-457200">
              <a:buNone/>
            </a:pPr>
            <a:r>
              <a:rPr lang="en-US" sz="2800" dirty="0" smtClean="0"/>
              <a:t>4. Applications.</a:t>
            </a:r>
          </a:p>
          <a:p>
            <a:pPr marL="457200" indent="-457200">
              <a:buNone/>
            </a:pPr>
            <a:r>
              <a:rPr lang="en-US" sz="2800" dirty="0" smtClean="0"/>
              <a:t>5. Future Scope of the project.</a:t>
            </a:r>
          </a:p>
          <a:p>
            <a:pPr marL="457200" indent="-457200">
              <a:buNone/>
            </a:pPr>
            <a:r>
              <a:rPr lang="en-US" sz="2800" dirty="0" smtClean="0"/>
              <a:t>6. </a:t>
            </a:r>
            <a:r>
              <a:rPr lang="en-US" sz="2800" smtClean="0"/>
              <a:t>References.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Why do we need this device?</a:t>
            </a:r>
            <a:endParaRPr lang="en-US" sz="36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7412" name="Picture 4" descr="http://3.bp.blogspot.com/_tGRjz-q2ggI/TDbuFkHMBXI/AAAAAAAAAA0/GXV167_w3V8/s1600/Dare+To+Explo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0" y="4038600"/>
            <a:ext cx="7518400" cy="28194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Prototype of a Geo-location tracker.</a:t>
            </a:r>
          </a:p>
          <a:p>
            <a:endParaRPr lang="en-US" sz="2800" dirty="0" smtClean="0"/>
          </a:p>
          <a:p>
            <a:r>
              <a:rPr lang="en-US" sz="2800" dirty="0" smtClean="0"/>
              <a:t>Feel safe anywhere.</a:t>
            </a:r>
          </a:p>
          <a:p>
            <a:endParaRPr lang="en-US" sz="2800" dirty="0" smtClean="0"/>
          </a:p>
          <a:p>
            <a:r>
              <a:rPr lang="en-US" sz="2800" dirty="0" smtClean="0"/>
              <a:t>Explore the world without getting lost.</a:t>
            </a:r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 you feel safe in your city?</a:t>
            </a:r>
            <a:endParaRPr lang="en-US" sz="32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Sub>
          <a:bldChart bld="categoryEl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System overview</a:t>
            </a:r>
            <a:endParaRPr lang="en-US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2971800"/>
            <a:ext cx="24384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Hardware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Specification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2971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Software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Specifications</a:t>
            </a:r>
            <a:endParaRPr lang="en-US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" y="36576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Block Diagram.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Components.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91200" y="35814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Algorithm.</a:t>
            </a:r>
          </a:p>
          <a:p>
            <a:pPr marL="342900" indent="-342900">
              <a:buAutoNum type="arabicPeriod"/>
            </a:pPr>
            <a:r>
              <a:rPr lang="en-US" dirty="0" smtClean="0"/>
              <a:t>Platform.</a:t>
            </a:r>
          </a:p>
          <a:p>
            <a:pPr marL="342900" indent="-342900">
              <a:buAutoNum type="arabicPeriod"/>
            </a:pPr>
            <a:r>
              <a:rPr lang="en-US" dirty="0" smtClean="0"/>
              <a:t>Flow of the program.</a:t>
            </a:r>
            <a:endParaRPr lang="en-US" dirty="0"/>
          </a:p>
        </p:txBody>
      </p:sp>
      <p:pic>
        <p:nvPicPr>
          <p:cNvPr id="4098" name="Picture 2" descr="http://www.pageresource.com/clipart/clipart/electronics/computers/peopleusingcomputers/At-Computer-silloet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572000"/>
            <a:ext cx="2435225" cy="1739133"/>
          </a:xfrm>
          <a:prstGeom prst="rect">
            <a:avLst/>
          </a:prstGeom>
          <a:noFill/>
        </p:spPr>
      </p:pic>
      <p:pic>
        <p:nvPicPr>
          <p:cNvPr id="4100" name="Picture 4" descr="http://3.bp.blogspot.com/-FqvFUBoEWqg/USp9SgFZ-bI/AAAAAAAAABA/ofPXzqBImkc/s1600/IMG_31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495800"/>
            <a:ext cx="2895600" cy="1930903"/>
          </a:xfrm>
          <a:prstGeom prst="rect">
            <a:avLst/>
          </a:prstGeom>
          <a:noFill/>
        </p:spPr>
      </p:pic>
      <p:grpSp>
        <p:nvGrpSpPr>
          <p:cNvPr id="15" name="Group 14"/>
          <p:cNvGrpSpPr/>
          <p:nvPr/>
        </p:nvGrpSpPr>
        <p:grpSpPr>
          <a:xfrm>
            <a:off x="1524000" y="1295400"/>
            <a:ext cx="5257800" cy="1752600"/>
            <a:chOff x="1524000" y="1371600"/>
            <a:chExt cx="5257800" cy="1752600"/>
          </a:xfrm>
        </p:grpSpPr>
        <p:sp>
          <p:nvSpPr>
            <p:cNvPr id="14" name="Down Arrow 13"/>
            <p:cNvSpPr/>
            <p:nvPr/>
          </p:nvSpPr>
          <p:spPr>
            <a:xfrm>
              <a:off x="6629400" y="2362200"/>
              <a:ext cx="152400" cy="762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4038600" y="1371600"/>
              <a:ext cx="228600" cy="914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524000" y="2362200"/>
              <a:ext cx="152400" cy="762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00200" y="2362200"/>
              <a:ext cx="5181600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build="allAtOnce" animBg="1"/>
      <p:bldP spid="20" grpId="0" build="allAtOnce"/>
      <p:bldP spid="22" grpId="0" build="p"/>
      <p:bldP spid="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2133600"/>
            <a:ext cx="637866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HARDWARE </a:t>
            </a:r>
          </a:p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SPECIFICATION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HARDWARE USED:</a:t>
            </a:r>
            <a:endParaRPr lang="en-US" sz="36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MICROCONTROLLER – FREEDUINO</a:t>
            </a:r>
          </a:p>
          <a:p>
            <a:endParaRPr lang="en-US" sz="2800" dirty="0" smtClean="0"/>
          </a:p>
          <a:p>
            <a:r>
              <a:rPr lang="en-US" sz="2800" dirty="0" smtClean="0"/>
              <a:t>GSM MODULE –SIM900</a:t>
            </a:r>
          </a:p>
          <a:p>
            <a:endParaRPr lang="en-US" sz="2800" dirty="0" smtClean="0"/>
          </a:p>
          <a:p>
            <a:r>
              <a:rPr lang="en-US" sz="2800" dirty="0" smtClean="0"/>
              <a:t>GPS MODULE –S1315RL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BLOCK </a:t>
            </a:r>
            <a:br>
              <a:rPr lang="en-US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DIAGRAM</a:t>
            </a:r>
            <a:endParaRPr lang="en-US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 descr="ckt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628185"/>
            <a:ext cx="5943600" cy="6229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77962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MICROCONTROLLER(FREEDUINO)</a:t>
            </a:r>
            <a:endParaRPr lang="en-US" sz="32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Freeduino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General Description.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Pin Specification.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Advantage of using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Freeduino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over other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boards.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221</TotalTime>
  <Words>378</Words>
  <Application>Microsoft Office PowerPoint</Application>
  <PresentationFormat>On-screen Show (4:3)</PresentationFormat>
  <Paragraphs>112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Slide 1</vt:lpstr>
      <vt:lpstr>Contents:</vt:lpstr>
      <vt:lpstr>Why do we need this device?</vt:lpstr>
      <vt:lpstr>Do you feel safe in your city?</vt:lpstr>
      <vt:lpstr>System overview</vt:lpstr>
      <vt:lpstr>Slide 6</vt:lpstr>
      <vt:lpstr>HARDWARE USED:</vt:lpstr>
      <vt:lpstr>BLOCK  DIAGRAM</vt:lpstr>
      <vt:lpstr>MICROCONTROLLER(FREEDUINO)</vt:lpstr>
      <vt:lpstr>GSM MODULE(SIM900)</vt:lpstr>
      <vt:lpstr>GPS MODULE (S1315RL)</vt:lpstr>
      <vt:lpstr>Slide 12</vt:lpstr>
      <vt:lpstr>ALGORITHM</vt:lpstr>
      <vt:lpstr>PLATFORM USED.</vt:lpstr>
      <vt:lpstr>  FLOW OF    THE PROGRAM</vt:lpstr>
      <vt:lpstr>Where do we use it?</vt:lpstr>
      <vt:lpstr>FUTURE SCOPE</vt:lpstr>
      <vt:lpstr>REFERENCES</vt:lpstr>
      <vt:lpstr>Slide 19</vt:lpstr>
    </vt:vector>
  </TitlesOfParts>
  <Company>Timepass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Jaisinghanis</dc:creator>
  <cp:lastModifiedBy>ACER</cp:lastModifiedBy>
  <cp:revision>28</cp:revision>
  <dcterms:created xsi:type="dcterms:W3CDTF">2014-03-16T09:57:20Z</dcterms:created>
  <dcterms:modified xsi:type="dcterms:W3CDTF">2014-03-18T18:37:51Z</dcterms:modified>
</cp:coreProperties>
</file>