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9" autoAdjust="0"/>
  </p:normalViewPr>
  <p:slideViewPr>
    <p:cSldViewPr>
      <p:cViewPr varScale="1">
        <p:scale>
          <a:sx n="65" d="100"/>
          <a:sy n="65" d="100"/>
        </p:scale>
        <p:origin x="-130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9FAAA6E-C203-40B9-BF7B-13CDD9BCB700}" type="datetimeFigureOut">
              <a:rPr lang="en-US" smtClean="0"/>
              <a:t>05/10/2014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E989C43-E581-4E01-9BA7-2247573B7B7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Computing</a:t>
            </a:r>
            <a:br>
              <a:rPr lang="en-US" dirty="0" smtClean="0"/>
            </a:br>
            <a:r>
              <a:rPr lang="en-US" dirty="0" smtClean="0"/>
              <a:t>Android Mini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Class Scheduler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Extensibility (adding features and carry forward customization at next major version</a:t>
            </a:r>
            <a:r>
              <a:rPr lang="en-US" sz="2400" dirty="0" smtClean="0"/>
              <a:t>.)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Usability (Users can easily avail the features of this application</a:t>
            </a:r>
            <a:r>
              <a:rPr lang="en-US" sz="2400" dirty="0" smtClean="0"/>
              <a:t>.)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Testability (An  intensive  series  of tests can be applied  to check  if all  its  functional requirements  are met or </a:t>
            </a:r>
            <a:r>
              <a:rPr lang="en-US" sz="2400" dirty="0" smtClean="0"/>
              <a:t>not.)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Reliable.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Professional look and feel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Easy </a:t>
            </a:r>
            <a:r>
              <a:rPr lang="en-US" sz="2400" dirty="0" smtClean="0"/>
              <a:t>to navigate throughout the application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Clear </a:t>
            </a:r>
            <a:r>
              <a:rPr lang="en-US" sz="2400" dirty="0" smtClean="0"/>
              <a:t>and Simple instructions to guide users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application is scalable and the system is tuned for optimized performance at peak time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/>
              <a:t>application is easy enough to deploy, highly flexible and easy to maintain.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Technologies and Tools </a:t>
            </a:r>
            <a:r>
              <a:rPr lang="en-US" b="1" dirty="0" smtClean="0"/>
              <a:t>to be </a:t>
            </a:r>
            <a:r>
              <a:rPr lang="en-US" b="1" dirty="0" smtClean="0"/>
              <a:t>used for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2931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Android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Eclipse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Windows 7</a:t>
            </a:r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Teachers maintaining list of batches and classes or portion they have completed till date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Lab </a:t>
            </a:r>
            <a:r>
              <a:rPr lang="en-US" sz="2400" dirty="0" smtClean="0"/>
              <a:t>Assistants maintaining time table of each batch.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94657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r>
                        <a:rPr lang="en-US" baseline="0" dirty="0" smtClean="0"/>
                        <a:t> Teacher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 Teacher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 Developer</a:t>
                      </a:r>
                      <a:endParaRPr lang="en-US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491343">
                <a:tc>
                  <a:txBody>
                    <a:bodyPr/>
                    <a:lstStyle/>
                    <a:p>
                      <a:r>
                        <a:rPr lang="en-US" dirty="0" smtClean="0"/>
                        <a:t>Dr. </a:t>
                      </a:r>
                      <a:r>
                        <a:rPr lang="en-US" dirty="0" err="1" smtClean="0"/>
                        <a:t>Nupur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Giri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Vinayak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Kachare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Aakash Goplani.</a:t>
                      </a:r>
                    </a:p>
                    <a:p>
                      <a:r>
                        <a:rPr lang="en-US" dirty="0" smtClean="0"/>
                        <a:t>D17A – 29.</a:t>
                      </a:r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/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Class time table project main objective is to develop an Android application which can help institutions, schools or colleges faculty members to plan and schedule classes and </a:t>
            </a:r>
            <a:r>
              <a:rPr lang="en-US" sz="2000" dirty="0" smtClean="0"/>
              <a:t>batches.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Trainer </a:t>
            </a:r>
            <a:r>
              <a:rPr lang="en-US" sz="2000" dirty="0" smtClean="0"/>
              <a:t>can enter details of the batches and timings of the batches from starting and ending date with the scheduling the </a:t>
            </a:r>
            <a:r>
              <a:rPr lang="en-US" sz="2000" dirty="0" smtClean="0"/>
              <a:t>class.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Whenever </a:t>
            </a:r>
            <a:r>
              <a:rPr lang="en-US" sz="2000" dirty="0" smtClean="0"/>
              <a:t>faculty wants to know about class timings he can find them using this application.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9686" y="1646238"/>
            <a:ext cx="7724628" cy="47545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Reviews and Users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In existing system we use software application to know about timings and plan batches and </a:t>
            </a:r>
            <a:r>
              <a:rPr lang="en-US" sz="2000" dirty="0" smtClean="0"/>
              <a:t>classes.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With </a:t>
            </a:r>
            <a:r>
              <a:rPr lang="en-US" sz="2000" dirty="0" smtClean="0"/>
              <a:t>this application now we can manage all these details using android </a:t>
            </a:r>
            <a:r>
              <a:rPr lang="en-US" sz="2000" dirty="0" smtClean="0"/>
              <a:t>app.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 smtClean="0"/>
              <a:t>process is more handy and we know information any time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USERS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Teachers </a:t>
            </a:r>
          </a:p>
          <a:p>
            <a:pPr algn="just"/>
            <a:r>
              <a:rPr lang="en-US" sz="2000" dirty="0" smtClean="0"/>
              <a:t>Lab Assistants.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Batch.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590800"/>
            <a:ext cx="8001000" cy="373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Class in a Batch.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438400"/>
            <a:ext cx="7391400" cy="3681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or Delete an existing batch.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590800"/>
            <a:ext cx="8077200" cy="3189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the batches.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590800"/>
            <a:ext cx="78486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221</TotalTime>
  <Words>334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Foundry</vt:lpstr>
      <vt:lpstr>Mobile Computing Android Mini Project</vt:lpstr>
      <vt:lpstr>Slide 2</vt:lpstr>
      <vt:lpstr>Objective / Vision</vt:lpstr>
      <vt:lpstr>Snapshot</vt:lpstr>
      <vt:lpstr>Reviews and Users of the System</vt:lpstr>
      <vt:lpstr>Functional Requirements</vt:lpstr>
      <vt:lpstr>Functional Requirements</vt:lpstr>
      <vt:lpstr>Functional Requirements</vt:lpstr>
      <vt:lpstr>Functional Requirements</vt:lpstr>
      <vt:lpstr>Non- Functional Requirements</vt:lpstr>
      <vt:lpstr>Other Important Issues</vt:lpstr>
      <vt:lpstr>Technologies and Tools to be used for Application Development</vt:lpstr>
      <vt:lpstr>Example Scenario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10</cp:revision>
  <dcterms:created xsi:type="dcterms:W3CDTF">2014-10-05T17:40:45Z</dcterms:created>
  <dcterms:modified xsi:type="dcterms:W3CDTF">2014-10-05T21:21:56Z</dcterms:modified>
</cp:coreProperties>
</file>