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2" r:id="rId4"/>
    <p:sldId id="259" r:id="rId5"/>
    <p:sldId id="278" r:id="rId6"/>
    <p:sldId id="279" r:id="rId7"/>
    <p:sldId id="264" r:id="rId8"/>
    <p:sldId id="265" r:id="rId9"/>
    <p:sldId id="266" r:id="rId10"/>
    <p:sldId id="268" r:id="rId11"/>
    <p:sldId id="281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Diagrams/Normal%20Flow.png" TargetMode="External"/><Relationship Id="rId2" Type="http://schemas.openxmlformats.org/officeDocument/2006/relationships/hyperlink" Target="../Diagrams/Flow%20Diagram%20RBCP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VariableStore/rulelocation.txt" TargetMode="External"/><Relationship Id="rId3" Type="http://schemas.openxmlformats.org/officeDocument/2006/relationships/hyperlink" Target="VariableStore/actionEntity.txt" TargetMode="External"/><Relationship Id="rId7" Type="http://schemas.openxmlformats.org/officeDocument/2006/relationships/hyperlink" Target="VariableStore/ruleExpression.txt" TargetMode="External"/><Relationship Id="rId2" Type="http://schemas.openxmlformats.org/officeDocument/2006/relationships/hyperlink" Target="VariableStore/course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VariableStore/resourceLocation.txt" TargetMode="External"/><Relationship Id="rId5" Type="http://schemas.openxmlformats.org/officeDocument/2006/relationships/hyperlink" Target="VariableStore/resourceExpression.txt" TargetMode="External"/><Relationship Id="rId10" Type="http://schemas.openxmlformats.org/officeDocument/2006/relationships/hyperlink" Target="VariableStore/variableBox.txt" TargetMode="External"/><Relationship Id="rId4" Type="http://schemas.openxmlformats.org/officeDocument/2006/relationships/hyperlink" Target="VariableStore/playerParameter.txt" TargetMode="External"/><Relationship Id="rId9" Type="http://schemas.openxmlformats.org/officeDocument/2006/relationships/hyperlink" Target="VariableStore/variableObject.t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son/Rule.json.txt" TargetMode="External"/><Relationship Id="rId2" Type="http://schemas.openxmlformats.org/officeDocument/2006/relationships/hyperlink" Target="Json/Course.json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Json/Test.json.txt" TargetMode="External"/><Relationship Id="rId5" Type="http://schemas.openxmlformats.org/officeDocument/2006/relationships/hyperlink" Target="Json/Question.json.txt" TargetMode="External"/><Relationship Id="rId4" Type="http://schemas.openxmlformats.org/officeDocument/2006/relationships/hyperlink" Target="Json/Resource.json.tx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925" y="2464526"/>
            <a:ext cx="6727371" cy="656696"/>
          </a:xfrm>
        </p:spPr>
        <p:txBody>
          <a:bodyPr>
            <a:normAutofit/>
          </a:bodyPr>
          <a:lstStyle/>
          <a:p>
            <a:r>
              <a:rPr lang="en-US" sz="3600" dirty="0"/>
              <a:t>RULE BASED Content PLAYER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429000"/>
            <a:ext cx="3422342" cy="1224205"/>
          </a:xfrm>
        </p:spPr>
        <p:txBody>
          <a:bodyPr>
            <a:normAutofit fontScale="92500"/>
          </a:bodyPr>
          <a:lstStyle/>
          <a:p>
            <a:r>
              <a:rPr lang="en-US" dirty="0"/>
              <a:t>Submitted By:	</a:t>
            </a:r>
          </a:p>
          <a:p>
            <a:r>
              <a:rPr lang="en-US" dirty="0"/>
              <a:t>Patel Akash(15BIT029)</a:t>
            </a:r>
          </a:p>
          <a:p>
            <a:r>
              <a:rPr lang="en-US" dirty="0"/>
              <a:t>Nikita </a:t>
            </a:r>
            <a:r>
              <a:rPr lang="en-US" dirty="0" err="1"/>
              <a:t>Dandwani</a:t>
            </a:r>
            <a:r>
              <a:rPr lang="en-US" dirty="0"/>
              <a:t>(15BCE075)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813074" y="3408281"/>
            <a:ext cx="2316480" cy="157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Industry Guides:	</a:t>
            </a:r>
          </a:p>
          <a:p>
            <a:r>
              <a:rPr lang="en-US" dirty="0"/>
              <a:t>Padmanabhan,</a:t>
            </a:r>
          </a:p>
          <a:p>
            <a:r>
              <a:rPr lang="en-US" dirty="0"/>
              <a:t>Sanjna Hans,</a:t>
            </a:r>
          </a:p>
          <a:p>
            <a:r>
              <a:rPr lang="en-US" dirty="0" err="1"/>
              <a:t>Shreekhar</a:t>
            </a:r>
            <a:r>
              <a:rPr lang="en-US" dirty="0"/>
              <a:t>,</a:t>
            </a:r>
          </a:p>
          <a:p>
            <a:r>
              <a:rPr lang="en-US" dirty="0"/>
              <a:t>Akshaya Raghunath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16284" y="3408281"/>
            <a:ext cx="2509633" cy="157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Guided By:	</a:t>
            </a:r>
          </a:p>
          <a:p>
            <a:r>
              <a:rPr lang="en-US" dirty="0"/>
              <a:t>Prof. Usha Patel</a:t>
            </a:r>
          </a:p>
          <a:p>
            <a:r>
              <a:rPr lang="en-US" dirty="0"/>
              <a:t>Prof. </a:t>
            </a:r>
            <a:r>
              <a:rPr lang="en-US" dirty="0" err="1"/>
              <a:t>Meenaxi</a:t>
            </a:r>
            <a:r>
              <a:rPr lang="en-US" dirty="0"/>
              <a:t> Tank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599" y="1009541"/>
            <a:ext cx="10402389" cy="12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Institute of Technology, Nirma University</a:t>
            </a:r>
          </a:p>
        </p:txBody>
      </p:sp>
    </p:spTree>
    <p:extLst>
      <p:ext uri="{BB962C8B-B14F-4D97-AF65-F5344CB8AC3E}">
        <p14:creationId xmlns:p14="http://schemas.microsoft.com/office/powerpoint/2010/main" val="39085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36E7D-B07F-40B0-A8C0-F994B077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..\Diagrams\Flow Diagram RBCP.png</a:t>
            </a:r>
            <a:endParaRPr lang="en-IN" dirty="0"/>
          </a:p>
          <a:p>
            <a:r>
              <a:rPr lang="en-IN" dirty="0">
                <a:hlinkClick r:id="rId3" action="ppaction://hlinkfile"/>
              </a:rPr>
              <a:t>..\Diagrams\Normal Flow.png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0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C1D2-C46F-4878-9A05-B3AC9E1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hlinkClick r:id="rId2" action="ppaction://hlinkfile"/>
              </a:rPr>
              <a:t>VariableStore</a:t>
            </a:r>
            <a:r>
              <a:rPr lang="en-IN" dirty="0">
                <a:hlinkClick r:id="rId2" action="ppaction://hlinkfile"/>
              </a:rPr>
              <a:t>\course.txt</a:t>
            </a:r>
            <a:endParaRPr lang="en-IN" dirty="0"/>
          </a:p>
          <a:p>
            <a:r>
              <a:rPr lang="en-IN" dirty="0" err="1">
                <a:hlinkClick r:id="rId3" action="ppaction://hlinkfile"/>
              </a:rPr>
              <a:t>VariableStore</a:t>
            </a:r>
            <a:r>
              <a:rPr lang="en-IN" dirty="0">
                <a:hlinkClick r:id="rId3" action="ppaction://hlinkfile"/>
              </a:rPr>
              <a:t>\actionEntity.txt</a:t>
            </a:r>
            <a:endParaRPr lang="en-IN" dirty="0"/>
          </a:p>
          <a:p>
            <a:r>
              <a:rPr lang="en-IN" dirty="0" err="1">
                <a:hlinkClick r:id="rId4" action="ppaction://hlinkfile"/>
              </a:rPr>
              <a:t>VariableStore</a:t>
            </a:r>
            <a:r>
              <a:rPr lang="en-IN" dirty="0">
                <a:hlinkClick r:id="rId4" action="ppaction://hlinkfile"/>
              </a:rPr>
              <a:t>\playerParameter.txt</a:t>
            </a:r>
            <a:endParaRPr lang="en-IN" dirty="0"/>
          </a:p>
          <a:p>
            <a:r>
              <a:rPr lang="en-IN" dirty="0" err="1">
                <a:hlinkClick r:id="rId5" action="ppaction://hlinkfile"/>
              </a:rPr>
              <a:t>VariableStore</a:t>
            </a:r>
            <a:r>
              <a:rPr lang="en-IN" dirty="0">
                <a:hlinkClick r:id="rId5" action="ppaction://hlinkfile"/>
              </a:rPr>
              <a:t>\resourceExpression.txt</a:t>
            </a:r>
            <a:endParaRPr lang="en-IN" dirty="0"/>
          </a:p>
          <a:p>
            <a:r>
              <a:rPr lang="en-IN" dirty="0" err="1">
                <a:hlinkClick r:id="rId6" action="ppaction://hlinkfile"/>
              </a:rPr>
              <a:t>VariableStore</a:t>
            </a:r>
            <a:r>
              <a:rPr lang="en-IN" dirty="0">
                <a:hlinkClick r:id="rId6" action="ppaction://hlinkfile"/>
              </a:rPr>
              <a:t>\resourceLocation.txt</a:t>
            </a:r>
            <a:endParaRPr lang="en-IN" dirty="0"/>
          </a:p>
          <a:p>
            <a:r>
              <a:rPr lang="en-IN" dirty="0" err="1">
                <a:hlinkClick r:id="rId7" action="ppaction://hlinkfile"/>
              </a:rPr>
              <a:t>VariableStore</a:t>
            </a:r>
            <a:r>
              <a:rPr lang="en-IN" dirty="0">
                <a:hlinkClick r:id="rId7" action="ppaction://hlinkfile"/>
              </a:rPr>
              <a:t>\ruleExpression.txt</a:t>
            </a:r>
            <a:endParaRPr lang="en-IN" dirty="0"/>
          </a:p>
          <a:p>
            <a:r>
              <a:rPr lang="en-IN" dirty="0" err="1">
                <a:hlinkClick r:id="rId8" action="ppaction://hlinkfile"/>
              </a:rPr>
              <a:t>VariableStore</a:t>
            </a:r>
            <a:r>
              <a:rPr lang="en-IN" dirty="0">
                <a:hlinkClick r:id="rId8" action="ppaction://hlinkfile"/>
              </a:rPr>
              <a:t>\rulelocation.txt</a:t>
            </a:r>
            <a:endParaRPr lang="en-IN" dirty="0"/>
          </a:p>
          <a:p>
            <a:r>
              <a:rPr lang="en-IN" dirty="0" err="1">
                <a:hlinkClick r:id="rId9" action="ppaction://hlinkfile"/>
              </a:rPr>
              <a:t>VariableStore</a:t>
            </a:r>
            <a:r>
              <a:rPr lang="en-IN" dirty="0">
                <a:hlinkClick r:id="rId9" action="ppaction://hlinkfile"/>
              </a:rPr>
              <a:t>\variableObject.txt</a:t>
            </a:r>
            <a:endParaRPr lang="en-IN" dirty="0"/>
          </a:p>
          <a:p>
            <a:r>
              <a:rPr lang="en-IN" dirty="0" err="1">
                <a:hlinkClick r:id="rId10" action="ppaction://hlinkfile"/>
              </a:rPr>
              <a:t>VariableStore</a:t>
            </a:r>
            <a:r>
              <a:rPr lang="en-IN" dirty="0">
                <a:hlinkClick r:id="rId10" action="ppaction://hlinkfile"/>
              </a:rPr>
              <a:t>\variableBox.txt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1- Generic Training: Learnt the  basics of Python Programming, Database Management, OOPS concept.</a:t>
            </a:r>
          </a:p>
          <a:p>
            <a:r>
              <a:rPr lang="en-US" dirty="0"/>
              <a:t>Part2- Stream Training -I: Learnt Java and advance Concepts of Java, Logging, Testing using JUNIT.</a:t>
            </a:r>
          </a:p>
          <a:p>
            <a:r>
              <a:rPr lang="en-US" dirty="0"/>
              <a:t>Part3- Stream training-II: Learnt Spring, Hibernate, API building, Spring REST, Angular, Bootstrap.</a:t>
            </a:r>
          </a:p>
          <a:p>
            <a:r>
              <a:rPr lang="en-US" dirty="0"/>
              <a:t>Part4- Project: Working and applying concepts of stream training in a real time project in Agile Manner.</a:t>
            </a:r>
          </a:p>
        </p:txBody>
      </p:sp>
    </p:spTree>
    <p:extLst>
      <p:ext uri="{BB962C8B-B14F-4D97-AF65-F5344CB8AC3E}">
        <p14:creationId xmlns:p14="http://schemas.microsoft.com/office/powerpoint/2010/main" val="7371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48" y="764372"/>
            <a:ext cx="9051758" cy="483031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44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is based on small module of Lex(lexcampus.infosysapps.com)</a:t>
            </a:r>
          </a:p>
          <a:p>
            <a:r>
              <a:rPr lang="en-US" sz="2000" dirty="0"/>
              <a:t>Module is totally based on Frontend.</a:t>
            </a:r>
          </a:p>
          <a:p>
            <a:r>
              <a:rPr lang="en-US" sz="2000" dirty="0"/>
              <a:t>JSON file has been used as a Database.</a:t>
            </a:r>
          </a:p>
          <a:p>
            <a:r>
              <a:rPr lang="en-US" sz="2000" dirty="0"/>
              <a:t>This project is all about creating customize content player catering to needs of user.</a:t>
            </a:r>
          </a:p>
          <a:p>
            <a:r>
              <a:rPr lang="en-US" sz="2000" dirty="0"/>
              <a:t>Content here means the learning material that will be provided to user so that he can create his own learning path.</a:t>
            </a:r>
          </a:p>
          <a:p>
            <a:r>
              <a:rPr lang="en-US" sz="2000" dirty="0"/>
              <a:t>Rule here means based on learning path decided by user, Content will be shown to user.</a:t>
            </a:r>
          </a:p>
          <a:p>
            <a:r>
              <a:rPr lang="en-US" sz="2000" dirty="0"/>
              <a:t>Player is the common interface that will show these material.</a:t>
            </a:r>
          </a:p>
          <a:p>
            <a:r>
              <a:rPr lang="en-US" dirty="0"/>
              <a:t>Frontend Technology: Angular 7</a:t>
            </a:r>
          </a:p>
        </p:txBody>
      </p:sp>
    </p:spTree>
    <p:extLst>
      <p:ext uri="{BB962C8B-B14F-4D97-AF65-F5344CB8AC3E}">
        <p14:creationId xmlns:p14="http://schemas.microsoft.com/office/powerpoint/2010/main" val="7825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5D15-0DB5-437C-AC76-2A76630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Lexcampus.infosysapps.com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41FAC-D67E-4976-8C4A-62EBFC506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646" y="2193925"/>
            <a:ext cx="8212707" cy="4024313"/>
          </a:xfrm>
        </p:spPr>
      </p:pic>
    </p:spTree>
    <p:extLst>
      <p:ext uri="{BB962C8B-B14F-4D97-AF65-F5344CB8AC3E}">
        <p14:creationId xmlns:p14="http://schemas.microsoft.com/office/powerpoint/2010/main" val="12505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List</a:t>
            </a:r>
          </a:p>
          <a:p>
            <a:r>
              <a:rPr lang="en-US" dirty="0"/>
              <a:t>Content Player</a:t>
            </a:r>
          </a:p>
        </p:txBody>
      </p:sp>
    </p:spTree>
    <p:extLst>
      <p:ext uri="{BB962C8B-B14F-4D97-AF65-F5344CB8AC3E}">
        <p14:creationId xmlns:p14="http://schemas.microsoft.com/office/powerpoint/2010/main" val="117352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2671-2794-4A2B-BD52-6A7A9603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Used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C4CF-FBFB-46AB-9987-0E185F0E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Master Engine</a:t>
            </a:r>
          </a:p>
          <a:p>
            <a:r>
              <a:rPr lang="en-IN" dirty="0"/>
              <a:t>Rule Schema Reader</a:t>
            </a:r>
          </a:p>
          <a:p>
            <a:r>
              <a:rPr lang="en-IN" dirty="0"/>
              <a:t>Rule </a:t>
            </a:r>
          </a:p>
          <a:p>
            <a:r>
              <a:rPr lang="en-IN" dirty="0"/>
              <a:t>Resource </a:t>
            </a:r>
          </a:p>
          <a:p>
            <a:r>
              <a:rPr lang="en-IN" dirty="0"/>
              <a:t>Resource Meta Data Reader</a:t>
            </a:r>
          </a:p>
          <a:p>
            <a:r>
              <a:rPr lang="en-IN" dirty="0"/>
              <a:t>Course</a:t>
            </a:r>
          </a:p>
          <a:p>
            <a:r>
              <a:rPr lang="en-IN" dirty="0"/>
              <a:t>Previous Resource Id</a:t>
            </a:r>
          </a:p>
        </p:txBody>
      </p:sp>
    </p:spTree>
    <p:extLst>
      <p:ext uri="{BB962C8B-B14F-4D97-AF65-F5344CB8AC3E}">
        <p14:creationId xmlns:p14="http://schemas.microsoft.com/office/powerpoint/2010/main" val="310587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C224-781D-4D0E-964A-856E0D1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79BF-766F-4D5D-AA87-BFCDC32A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Json\Course.json.txt</a:t>
            </a:r>
            <a:endParaRPr lang="en-IN" dirty="0"/>
          </a:p>
          <a:p>
            <a:r>
              <a:rPr lang="en-IN" dirty="0">
                <a:hlinkClick r:id="rId3" action="ppaction://hlinkfile"/>
              </a:rPr>
              <a:t>Json\Rule.json.txt</a:t>
            </a:r>
            <a:endParaRPr lang="en-IN" dirty="0"/>
          </a:p>
          <a:p>
            <a:r>
              <a:rPr lang="en-IN" dirty="0">
                <a:hlinkClick r:id="rId4" action="ppaction://hlinkfile"/>
              </a:rPr>
              <a:t>Json\Resource.json.txt</a:t>
            </a:r>
            <a:endParaRPr lang="en-IN" dirty="0"/>
          </a:p>
          <a:p>
            <a:r>
              <a:rPr lang="en-IN" dirty="0">
                <a:hlinkClick r:id="rId5" action="ppaction://hlinkfile"/>
              </a:rPr>
              <a:t>Json\Question.json.txt</a:t>
            </a:r>
            <a:endParaRPr lang="en-IN" dirty="0"/>
          </a:p>
          <a:p>
            <a:r>
              <a:rPr lang="en-IN" dirty="0">
                <a:hlinkClick r:id="rId6" action="ppaction://hlinkfile"/>
              </a:rPr>
              <a:t>Json\Test.json.txt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76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3741"/>
            <a:ext cx="10820400" cy="3824680"/>
          </a:xfrm>
        </p:spPr>
      </p:pic>
    </p:spTree>
    <p:extLst>
      <p:ext uri="{BB962C8B-B14F-4D97-AF65-F5344CB8AC3E}">
        <p14:creationId xmlns:p14="http://schemas.microsoft.com/office/powerpoint/2010/main" val="40549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9" y="2193925"/>
            <a:ext cx="10703481" cy="4050432"/>
          </a:xfrm>
        </p:spPr>
      </p:pic>
    </p:spTree>
    <p:extLst>
      <p:ext uri="{BB962C8B-B14F-4D97-AF65-F5344CB8AC3E}">
        <p14:creationId xmlns:p14="http://schemas.microsoft.com/office/powerpoint/2010/main" val="288976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44272"/>
            <a:ext cx="10820400" cy="3723619"/>
          </a:xfrm>
        </p:spPr>
      </p:pic>
    </p:spTree>
    <p:extLst>
      <p:ext uri="{BB962C8B-B14F-4D97-AF65-F5344CB8AC3E}">
        <p14:creationId xmlns:p14="http://schemas.microsoft.com/office/powerpoint/2010/main" val="14864475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3037</TotalTime>
  <Words>339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RULE BASED Content PLAYER</vt:lpstr>
      <vt:lpstr>Introduction </vt:lpstr>
      <vt:lpstr>Lexcampus.infosysapps.com</vt:lpstr>
      <vt:lpstr>Components OF the Project</vt:lpstr>
      <vt:lpstr>Services Used in Project</vt:lpstr>
      <vt:lpstr>Json Files</vt:lpstr>
      <vt:lpstr>FUNCTIONALITIES</vt:lpstr>
      <vt:lpstr>Functionalities</vt:lpstr>
      <vt:lpstr>FUNCTIONALITIES</vt:lpstr>
      <vt:lpstr>Flow Diagram </vt:lpstr>
      <vt:lpstr>Variable Store</vt:lpstr>
      <vt:lpstr>Training Summary</vt:lpstr>
      <vt:lpstr>THANK you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BASED Content PLAYER</dc:title>
  <dc:creator>Nikita Dandwani</dc:creator>
  <cp:lastModifiedBy>Aakash Patel</cp:lastModifiedBy>
  <cp:revision>30</cp:revision>
  <dcterms:created xsi:type="dcterms:W3CDTF">2019-03-27T13:06:10Z</dcterms:created>
  <dcterms:modified xsi:type="dcterms:W3CDTF">2019-05-20T02:17:28Z</dcterms:modified>
</cp:coreProperties>
</file>