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73" r:id="rId10"/>
    <p:sldId id="277" r:id="rId11"/>
    <p:sldId id="271" r:id="rId12"/>
    <p:sldId id="276" r:id="rId13"/>
    <p:sldId id="278" r:id="rId14"/>
    <p:sldId id="264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988E1-60E1-49ED-9527-DE242693F728}" v="802" dt="2023-01-06T11:11:53.553"/>
    <p1510:client id="{AFC204EB-3AFD-4361-8AA4-63312FDAFE8F}" v="26" dt="2023-01-07T08:25:16.759"/>
    <p1510:client id="{C1418A5B-300F-44F4-A241-7D2C1016EF5C}" v="2" dt="2023-01-08T09:37:15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Kumar Nanda" userId="e67b8635bd690a1f" providerId="Windows Live" clId="Web-{AFC204EB-3AFD-4361-8AA4-63312FDAFE8F}"/>
    <pc:docChg chg="modSld">
      <pc:chgData name="Aakash Kumar Nanda" userId="e67b8635bd690a1f" providerId="Windows Live" clId="Web-{AFC204EB-3AFD-4361-8AA4-63312FDAFE8F}" dt="2023-01-07T08:25:14.977" v="23" actId="20577"/>
      <pc:docMkLst>
        <pc:docMk/>
      </pc:docMkLst>
      <pc:sldChg chg="modSp">
        <pc:chgData name="Aakash Kumar Nanda" userId="e67b8635bd690a1f" providerId="Windows Live" clId="Web-{AFC204EB-3AFD-4361-8AA4-63312FDAFE8F}" dt="2023-01-07T08:25:14.977" v="23" actId="20577"/>
        <pc:sldMkLst>
          <pc:docMk/>
          <pc:sldMk cId="445070695" sldId="267"/>
        </pc:sldMkLst>
        <pc:spChg chg="mod">
          <ac:chgData name="Aakash Kumar Nanda" userId="e67b8635bd690a1f" providerId="Windows Live" clId="Web-{AFC204EB-3AFD-4361-8AA4-63312FDAFE8F}" dt="2023-01-07T08:24:59.961" v="13" actId="20577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Aakash Kumar Nanda" userId="e67b8635bd690a1f" providerId="Windows Live" clId="Web-{AFC204EB-3AFD-4361-8AA4-63312FDAFE8F}" dt="2023-01-07T08:25:14.977" v="23" actId="20577"/>
          <ac:spMkLst>
            <pc:docMk/>
            <pc:sldMk cId="445070695" sldId="267"/>
            <ac:spMk id="3" creationId="{7B943E7C-A74D-4CB3-844B-51917C88C95F}"/>
          </ac:spMkLst>
        </pc:spChg>
      </pc:sldChg>
    </pc:docChg>
  </pc:docChgLst>
  <pc:docChgLst>
    <pc:chgData name="Aakash Kumar Nanda" userId="e67b8635bd690a1f" providerId="Windows Live" clId="Web-{04F988E1-60E1-49ED-9527-DE242693F728}"/>
    <pc:docChg chg="addSld delSld modSld sldOrd">
      <pc:chgData name="Aakash Kumar Nanda" userId="e67b8635bd690a1f" providerId="Windows Live" clId="Web-{04F988E1-60E1-49ED-9527-DE242693F728}" dt="2023-01-06T11:11:51.537" v="922" actId="20577"/>
      <pc:docMkLst>
        <pc:docMk/>
      </pc:docMkLst>
      <pc:sldChg chg="modSp">
        <pc:chgData name="Aakash Kumar Nanda" userId="e67b8635bd690a1f" providerId="Windows Live" clId="Web-{04F988E1-60E1-49ED-9527-DE242693F728}" dt="2023-01-06T10:24:56.219" v="45" actId="20577"/>
        <pc:sldMkLst>
          <pc:docMk/>
          <pc:sldMk cId="2259308896" sldId="256"/>
        </pc:sldMkLst>
        <pc:spChg chg="mod">
          <ac:chgData name="Aakash Kumar Nanda" userId="e67b8635bd690a1f" providerId="Windows Live" clId="Web-{04F988E1-60E1-49ED-9527-DE242693F728}" dt="2023-01-06T10:24:42.281" v="29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Aakash Kumar Nanda" userId="e67b8635bd690a1f" providerId="Windows Live" clId="Web-{04F988E1-60E1-49ED-9527-DE242693F728}" dt="2023-01-06T10:24:56.219" v="45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Aakash Kumar Nanda" userId="e67b8635bd690a1f" providerId="Windows Live" clId="Web-{04F988E1-60E1-49ED-9527-DE242693F728}" dt="2023-01-06T11:04:21.317" v="730" actId="20577"/>
        <pc:sldMkLst>
          <pc:docMk/>
          <pc:sldMk cId="1325608595" sldId="257"/>
        </pc:sldMkLst>
        <pc:spChg chg="mod">
          <ac:chgData name="Aakash Kumar Nanda" userId="e67b8635bd690a1f" providerId="Windows Live" clId="Web-{04F988E1-60E1-49ED-9527-DE242693F728}" dt="2023-01-06T11:04:21.317" v="730" actId="20577"/>
          <ac:spMkLst>
            <pc:docMk/>
            <pc:sldMk cId="1325608595" sldId="257"/>
            <ac:spMk id="3" creationId="{22788C46-D0BC-4307-AE55-7601A139E7CB}"/>
          </ac:spMkLst>
        </pc:spChg>
        <pc:spChg chg="mod">
          <ac:chgData name="Aakash Kumar Nanda" userId="e67b8635bd690a1f" providerId="Windows Live" clId="Web-{04F988E1-60E1-49ED-9527-DE242693F728}" dt="2023-01-06T10:26:10.722" v="49" actId="20577"/>
          <ac:spMkLst>
            <pc:docMk/>
            <pc:sldMk cId="1325608595" sldId="257"/>
            <ac:spMk id="5" creationId="{6209FEB4-4C5C-EB43-9696-7B42453DB79B}"/>
          </ac:spMkLst>
        </pc:spChg>
      </pc:sldChg>
      <pc:sldChg chg="modSp">
        <pc:chgData name="Aakash Kumar Nanda" userId="e67b8635bd690a1f" providerId="Windows Live" clId="Web-{04F988E1-60E1-49ED-9527-DE242693F728}" dt="2023-01-06T10:30:22.966" v="262" actId="20577"/>
        <pc:sldMkLst>
          <pc:docMk/>
          <pc:sldMk cId="1639799154" sldId="258"/>
        </pc:sldMkLst>
        <pc:spChg chg="mod">
          <ac:chgData name="Aakash Kumar Nanda" userId="e67b8635bd690a1f" providerId="Windows Live" clId="Web-{04F988E1-60E1-49ED-9527-DE242693F728}" dt="2023-01-06T10:30:22.966" v="262" actId="20577"/>
          <ac:spMkLst>
            <pc:docMk/>
            <pc:sldMk cId="1639799154" sldId="258"/>
            <ac:spMk id="3" creationId="{95B371F2-DBA5-415A-82C8-651F587B857A}"/>
          </ac:spMkLst>
        </pc:spChg>
        <pc:spChg chg="mod">
          <ac:chgData name="Aakash Kumar Nanda" userId="e67b8635bd690a1f" providerId="Windows Live" clId="Web-{04F988E1-60E1-49ED-9527-DE242693F728}" dt="2023-01-06T10:29:20.620" v="260" actId="20577"/>
          <ac:spMkLst>
            <pc:docMk/>
            <pc:sldMk cId="1639799154" sldId="258"/>
            <ac:spMk id="5" creationId="{D593FA18-50D6-0344-B477-1D7C91CF4029}"/>
          </ac:spMkLst>
        </pc:spChg>
      </pc:sldChg>
      <pc:sldChg chg="modSp">
        <pc:chgData name="Aakash Kumar Nanda" userId="e67b8635bd690a1f" providerId="Windows Live" clId="Web-{04F988E1-60E1-49ED-9527-DE242693F728}" dt="2023-01-06T10:36:30.417" v="305" actId="20577"/>
        <pc:sldMkLst>
          <pc:docMk/>
          <pc:sldMk cId="3446797337" sldId="259"/>
        </pc:sldMkLst>
        <pc:spChg chg="mod">
          <ac:chgData name="Aakash Kumar Nanda" userId="e67b8635bd690a1f" providerId="Windows Live" clId="Web-{04F988E1-60E1-49ED-9527-DE242693F728}" dt="2023-01-06T10:30:34.748" v="274" actId="20577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Aakash Kumar Nanda" userId="e67b8635bd690a1f" providerId="Windows Live" clId="Web-{04F988E1-60E1-49ED-9527-DE242693F728}" dt="2023-01-06T10:36:30.417" v="305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addSp delSp modSp">
        <pc:chgData name="Aakash Kumar Nanda" userId="e67b8635bd690a1f" providerId="Windows Live" clId="Web-{04F988E1-60E1-49ED-9527-DE242693F728}" dt="2023-01-06T10:41:14.474" v="538" actId="20577"/>
        <pc:sldMkLst>
          <pc:docMk/>
          <pc:sldMk cId="4212917468" sldId="260"/>
        </pc:sldMkLst>
        <pc:spChg chg="mod">
          <ac:chgData name="Aakash Kumar Nanda" userId="e67b8635bd690a1f" providerId="Windows Live" clId="Web-{04F988E1-60E1-49ED-9527-DE242693F728}" dt="2023-01-06T10:36:41.730" v="315" actId="20577"/>
          <ac:spMkLst>
            <pc:docMk/>
            <pc:sldMk cId="4212917468" sldId="260"/>
            <ac:spMk id="2" creationId="{F96F75DE-8A44-4EC5-83C6-95BDDF10DFD9}"/>
          </ac:spMkLst>
        </pc:spChg>
        <pc:spChg chg="mod">
          <ac:chgData name="Aakash Kumar Nanda" userId="e67b8635bd690a1f" providerId="Windows Live" clId="Web-{04F988E1-60E1-49ED-9527-DE242693F728}" dt="2023-01-06T10:41:14.474" v="538" actId="20577"/>
          <ac:spMkLst>
            <pc:docMk/>
            <pc:sldMk cId="4212917468" sldId="260"/>
            <ac:spMk id="5" creationId="{0A79A912-225F-BE40-9F3E-0255524448CD}"/>
          </ac:spMkLst>
        </pc:spChg>
        <pc:spChg chg="add mod">
          <ac:chgData name="Aakash Kumar Nanda" userId="e67b8635bd690a1f" providerId="Windows Live" clId="Web-{04F988E1-60E1-49ED-9527-DE242693F728}" dt="2023-01-06T10:41:09.662" v="535" actId="1076"/>
          <ac:spMkLst>
            <pc:docMk/>
            <pc:sldMk cId="4212917468" sldId="260"/>
            <ac:spMk id="7" creationId="{36DBE2B0-36E5-A323-1E30-A9A21EE37BD6}"/>
          </ac:spMkLst>
        </pc:spChg>
        <pc:graphicFrameChg chg="del">
          <ac:chgData name="Aakash Kumar Nanda" userId="e67b8635bd690a1f" providerId="Windows Live" clId="Web-{04F988E1-60E1-49ED-9527-DE242693F728}" dt="2023-01-06T10:36:44.230" v="316"/>
          <ac:graphicFrameMkLst>
            <pc:docMk/>
            <pc:sldMk cId="4212917468" sldId="260"/>
            <ac:graphicFrameMk id="4" creationId="{403CD5FD-27C3-4342-BE41-F411CB8D6931}"/>
          </ac:graphicFrameMkLst>
        </pc:graphicFrameChg>
      </pc:sldChg>
      <pc:sldChg chg="addSp delSp modSp mod modClrScheme chgLayout">
        <pc:chgData name="Aakash Kumar Nanda" userId="e67b8635bd690a1f" providerId="Windows Live" clId="Web-{04F988E1-60E1-49ED-9527-DE242693F728}" dt="2023-01-06T11:11:51.537" v="922" actId="20577"/>
        <pc:sldMkLst>
          <pc:docMk/>
          <pc:sldMk cId="700209266" sldId="264"/>
        </pc:sldMkLst>
        <pc:spChg chg="mod ord">
          <ac:chgData name="Aakash Kumar Nanda" userId="e67b8635bd690a1f" providerId="Windows Live" clId="Web-{04F988E1-60E1-49ED-9527-DE242693F728}" dt="2023-01-06T11:10:06.877" v="883"/>
          <ac:spMkLst>
            <pc:docMk/>
            <pc:sldMk cId="700209266" sldId="264"/>
            <ac:spMk id="2" creationId="{DD0B6389-2374-4677-B8BB-59410CCC32FD}"/>
          </ac:spMkLst>
        </pc:spChg>
        <pc:spChg chg="del">
          <ac:chgData name="Aakash Kumar Nanda" userId="e67b8635bd690a1f" providerId="Windows Live" clId="Web-{04F988E1-60E1-49ED-9527-DE242693F728}" dt="2023-01-06T11:09:53.127" v="877"/>
          <ac:spMkLst>
            <pc:docMk/>
            <pc:sldMk cId="700209266" sldId="264"/>
            <ac:spMk id="4" creationId="{9C0179B5-0800-154F-80F6-614473C055BD}"/>
          </ac:spMkLst>
        </pc:spChg>
        <pc:spChg chg="del">
          <ac:chgData name="Aakash Kumar Nanda" userId="e67b8635bd690a1f" providerId="Windows Live" clId="Web-{04F988E1-60E1-49ED-9527-DE242693F728}" dt="2023-01-06T11:09:50.095" v="876"/>
          <ac:spMkLst>
            <pc:docMk/>
            <pc:sldMk cId="700209266" sldId="264"/>
            <ac:spMk id="7" creationId="{B468C313-80C0-8840-8702-F1084174C592}"/>
          </ac:spMkLst>
        </pc:spChg>
        <pc:spChg chg="del mod">
          <ac:chgData name="Aakash Kumar Nanda" userId="e67b8635bd690a1f" providerId="Windows Live" clId="Web-{04F988E1-60E1-49ED-9527-DE242693F728}" dt="2023-01-06T11:11:02.957" v="915"/>
          <ac:spMkLst>
            <pc:docMk/>
            <pc:sldMk cId="700209266" sldId="264"/>
            <ac:spMk id="8" creationId="{4E863C6B-1856-BC43-A090-B182EAB34EB8}"/>
          </ac:spMkLst>
        </pc:spChg>
        <pc:spChg chg="del mod">
          <ac:chgData name="Aakash Kumar Nanda" userId="e67b8635bd690a1f" providerId="Windows Live" clId="Web-{04F988E1-60E1-49ED-9527-DE242693F728}" dt="2023-01-06T11:10:01.658" v="882"/>
          <ac:spMkLst>
            <pc:docMk/>
            <pc:sldMk cId="700209266" sldId="264"/>
            <ac:spMk id="9" creationId="{3AE770E3-D227-CD4E-83C4-44744E774884}"/>
          </ac:spMkLst>
        </pc:spChg>
        <pc:spChg chg="del mod">
          <ac:chgData name="Aakash Kumar Nanda" userId="e67b8635bd690a1f" providerId="Windows Live" clId="Web-{04F988E1-60E1-49ED-9527-DE242693F728}" dt="2023-01-06T11:09:58.517" v="881"/>
          <ac:spMkLst>
            <pc:docMk/>
            <pc:sldMk cId="700209266" sldId="264"/>
            <ac:spMk id="10" creationId="{10C47546-62E7-304A-8631-60D9B8E543BE}"/>
          </ac:spMkLst>
        </pc:spChg>
        <pc:spChg chg="mod ord">
          <ac:chgData name="Aakash Kumar Nanda" userId="e67b8635bd690a1f" providerId="Windows Live" clId="Web-{04F988E1-60E1-49ED-9527-DE242693F728}" dt="2023-01-06T11:11:51.537" v="922" actId="20577"/>
          <ac:spMkLst>
            <pc:docMk/>
            <pc:sldMk cId="700209266" sldId="264"/>
            <ac:spMk id="11" creationId="{EBF4ECF3-F211-3447-AF95-22487182EEF2}"/>
          </ac:spMkLst>
        </pc:spChg>
        <pc:spChg chg="mod ord">
          <ac:chgData name="Aakash Kumar Nanda" userId="e67b8635bd690a1f" providerId="Windows Live" clId="Web-{04F988E1-60E1-49ED-9527-DE242693F728}" dt="2023-01-06T11:10:06.877" v="883"/>
          <ac:spMkLst>
            <pc:docMk/>
            <pc:sldMk cId="700209266" sldId="264"/>
            <ac:spMk id="12" creationId="{6308D1AB-33EC-174A-AFF4-6B9718A863B4}"/>
          </ac:spMkLst>
        </pc:spChg>
        <pc:spChg chg="add del mod ord">
          <ac:chgData name="Aakash Kumar Nanda" userId="e67b8635bd690a1f" providerId="Windows Live" clId="Web-{04F988E1-60E1-49ED-9527-DE242693F728}" dt="2023-01-06T11:09:36.376" v="872"/>
          <ac:spMkLst>
            <pc:docMk/>
            <pc:sldMk cId="700209266" sldId="264"/>
            <ac:spMk id="1829" creationId="{EF0569F2-55D4-F36E-C495-E25128D81E41}"/>
          </ac:spMkLst>
        </pc:spChg>
        <pc:spChg chg="add mod ord">
          <ac:chgData name="Aakash Kumar Nanda" userId="e67b8635bd690a1f" providerId="Windows Live" clId="Web-{04F988E1-60E1-49ED-9527-DE242693F728}" dt="2023-01-06T11:11:43.193" v="921" actId="1076"/>
          <ac:spMkLst>
            <pc:docMk/>
            <pc:sldMk cId="700209266" sldId="264"/>
            <ac:spMk id="1878" creationId="{DEA9DA7B-4E32-1D23-08F3-BF34E82252D9}"/>
          </ac:spMkLst>
        </pc:spChg>
        <pc:graphicFrameChg chg="del mod modGraphic">
          <ac:chgData name="Aakash Kumar Nanda" userId="e67b8635bd690a1f" providerId="Windows Live" clId="Web-{04F988E1-60E1-49ED-9527-DE242693F728}" dt="2023-01-06T11:09:48.704" v="875"/>
          <ac:graphicFrameMkLst>
            <pc:docMk/>
            <pc:sldMk cId="700209266" sldId="264"/>
            <ac:graphicFrameMk id="6" creationId="{85168BDF-A0D9-4916-A9F9-41D8175A703C}"/>
          </ac:graphicFrameMkLst>
        </pc:graphicFrameChg>
      </pc:sldChg>
      <pc:sldChg chg="del">
        <pc:chgData name="Aakash Kumar Nanda" userId="e67b8635bd690a1f" providerId="Windows Live" clId="Web-{04F988E1-60E1-49ED-9527-DE242693F728}" dt="2023-01-06T11:11:17.927" v="917"/>
        <pc:sldMkLst>
          <pc:docMk/>
          <pc:sldMk cId="2563119616" sldId="265"/>
        </pc:sldMkLst>
      </pc:sldChg>
      <pc:sldChg chg="del">
        <pc:chgData name="Aakash Kumar Nanda" userId="e67b8635bd690a1f" providerId="Windows Live" clId="Web-{04F988E1-60E1-49ED-9527-DE242693F728}" dt="2023-01-06T11:11:20.489" v="918"/>
        <pc:sldMkLst>
          <pc:docMk/>
          <pc:sldMk cId="2721508595" sldId="266"/>
        </pc:sldMkLst>
      </pc:sldChg>
      <pc:sldChg chg="modSp">
        <pc:chgData name="Aakash Kumar Nanda" userId="e67b8635bd690a1f" providerId="Windows Live" clId="Web-{04F988E1-60E1-49ED-9527-DE242693F728}" dt="2023-01-06T11:11:33.615" v="920" actId="20577"/>
        <pc:sldMkLst>
          <pc:docMk/>
          <pc:sldMk cId="445070695" sldId="267"/>
        </pc:sldMkLst>
        <pc:spChg chg="mod">
          <ac:chgData name="Aakash Kumar Nanda" userId="e67b8635bd690a1f" providerId="Windows Live" clId="Web-{04F988E1-60E1-49ED-9527-DE242693F728}" dt="2023-01-06T11:11:33.615" v="920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modSp del">
        <pc:chgData name="Aakash Kumar Nanda" userId="e67b8635bd690a1f" providerId="Windows Live" clId="Web-{04F988E1-60E1-49ED-9527-DE242693F728}" dt="2023-01-06T10:57:33.427" v="616"/>
        <pc:sldMkLst>
          <pc:docMk/>
          <pc:sldMk cId="3396266754" sldId="269"/>
        </pc:sldMkLst>
        <pc:spChg chg="mod">
          <ac:chgData name="Aakash Kumar Nanda" userId="e67b8635bd690a1f" providerId="Windows Live" clId="Web-{04F988E1-60E1-49ED-9527-DE242693F728}" dt="2023-01-06T10:57:21.411" v="614" actId="20577"/>
          <ac:spMkLst>
            <pc:docMk/>
            <pc:sldMk cId="3396266754" sldId="269"/>
            <ac:spMk id="2" creationId="{27A6F7BB-30A8-4980-AD4A-2FB0B53FA6C9}"/>
          </ac:spMkLst>
        </pc:spChg>
      </pc:sldChg>
      <pc:sldChg chg="del">
        <pc:chgData name="Aakash Kumar Nanda" userId="e67b8635bd690a1f" providerId="Windows Live" clId="Web-{04F988E1-60E1-49ED-9527-DE242693F728}" dt="2023-01-06T10:41:57.148" v="539"/>
        <pc:sldMkLst>
          <pc:docMk/>
          <pc:sldMk cId="932498405" sldId="270"/>
        </pc:sldMkLst>
      </pc:sldChg>
      <pc:sldChg chg="addSp delSp modSp mod modClrScheme chgLayout">
        <pc:chgData name="Aakash Kumar Nanda" userId="e67b8635bd690a1f" providerId="Windows Live" clId="Web-{04F988E1-60E1-49ED-9527-DE242693F728}" dt="2023-01-06T10:56:56.535" v="594" actId="1076"/>
        <pc:sldMkLst>
          <pc:docMk/>
          <pc:sldMk cId="3335690284" sldId="271"/>
        </pc:sldMkLst>
        <pc:spChg chg="mod ord">
          <ac:chgData name="Aakash Kumar Nanda" userId="e67b8635bd690a1f" providerId="Windows Live" clId="Web-{04F988E1-60E1-49ED-9527-DE242693F728}" dt="2023-01-06T10:54:37.358" v="581"/>
          <ac:spMkLst>
            <pc:docMk/>
            <pc:sldMk cId="3335690284" sldId="271"/>
            <ac:spMk id="2" creationId="{27A6F7BB-30A8-4980-AD4A-2FB0B53FA6C9}"/>
          </ac:spMkLst>
        </pc:spChg>
        <pc:spChg chg="mod ord">
          <ac:chgData name="Aakash Kumar Nanda" userId="e67b8635bd690a1f" providerId="Windows Live" clId="Web-{04F988E1-60E1-49ED-9527-DE242693F728}" dt="2023-01-06T10:54:37.358" v="581"/>
          <ac:spMkLst>
            <pc:docMk/>
            <pc:sldMk cId="3335690284" sldId="271"/>
            <ac:spMk id="4" creationId="{BCF90246-DFB2-A340-AADC-E85D28C31B3E}"/>
          </ac:spMkLst>
        </pc:spChg>
        <pc:spChg chg="mod ord">
          <ac:chgData name="Aakash Kumar Nanda" userId="e67b8635bd690a1f" providerId="Windows Live" clId="Web-{04F988E1-60E1-49ED-9527-DE242693F728}" dt="2023-01-06T10:54:37.358" v="581"/>
          <ac:spMkLst>
            <pc:docMk/>
            <pc:sldMk cId="3335690284" sldId="271"/>
            <ac:spMk id="5" creationId="{987CCF58-9B83-4A4F-8CA9-3D9C9BB7A287}"/>
          </ac:spMkLst>
        </pc:spChg>
        <pc:spChg chg="add del mod">
          <ac:chgData name="Aakash Kumar Nanda" userId="e67b8635bd690a1f" providerId="Windows Live" clId="Web-{04F988E1-60E1-49ED-9527-DE242693F728}" dt="2023-01-06T10:45:24.921" v="559"/>
          <ac:spMkLst>
            <pc:docMk/>
            <pc:sldMk cId="3335690284" sldId="271"/>
            <ac:spMk id="6" creationId="{E8519427-738A-D013-03C6-07BF5A5895D9}"/>
          </ac:spMkLst>
        </pc:spChg>
        <pc:spChg chg="add del mod">
          <ac:chgData name="Aakash Kumar Nanda" userId="e67b8635bd690a1f" providerId="Windows Live" clId="Web-{04F988E1-60E1-49ED-9527-DE242693F728}" dt="2023-01-06T10:45:32.265" v="562"/>
          <ac:spMkLst>
            <pc:docMk/>
            <pc:sldMk cId="3335690284" sldId="271"/>
            <ac:spMk id="8" creationId="{C6834523-9D3E-D793-0EF3-CD4C5453B4D5}"/>
          </ac:spMkLst>
        </pc:spChg>
        <pc:spChg chg="add del mod">
          <ac:chgData name="Aakash Kumar Nanda" userId="e67b8635bd690a1f" providerId="Windows Live" clId="Web-{04F988E1-60E1-49ED-9527-DE242693F728}" dt="2023-01-06T10:45:28.437" v="561"/>
          <ac:spMkLst>
            <pc:docMk/>
            <pc:sldMk cId="3335690284" sldId="271"/>
            <ac:spMk id="10" creationId="{7F1D2B59-B62E-6B62-6C1A-242769C0851C}"/>
          </ac:spMkLst>
        </pc:spChg>
        <pc:spChg chg="add del mod">
          <ac:chgData name="Aakash Kumar Nanda" userId="e67b8635bd690a1f" providerId="Windows Live" clId="Web-{04F988E1-60E1-49ED-9527-DE242693F728}" dt="2023-01-06T10:45:40.031" v="567"/>
          <ac:spMkLst>
            <pc:docMk/>
            <pc:sldMk cId="3335690284" sldId="271"/>
            <ac:spMk id="12" creationId="{3A4487E8-6900-8015-089E-D0F4C376E6BC}"/>
          </ac:spMkLst>
        </pc:spChg>
        <pc:spChg chg="add del mod">
          <ac:chgData name="Aakash Kumar Nanda" userId="e67b8635bd690a1f" providerId="Windows Live" clId="Web-{04F988E1-60E1-49ED-9527-DE242693F728}" dt="2023-01-06T10:45:37" v="565"/>
          <ac:spMkLst>
            <pc:docMk/>
            <pc:sldMk cId="3335690284" sldId="271"/>
            <ac:spMk id="14" creationId="{F0EFD220-E08D-8D3E-177C-5656156D79B0}"/>
          </ac:spMkLst>
        </pc:spChg>
        <pc:spChg chg="add del mod">
          <ac:chgData name="Aakash Kumar Nanda" userId="e67b8635bd690a1f" providerId="Windows Live" clId="Web-{04F988E1-60E1-49ED-9527-DE242693F728}" dt="2023-01-06T10:45:41.593" v="568"/>
          <ac:spMkLst>
            <pc:docMk/>
            <pc:sldMk cId="3335690284" sldId="271"/>
            <ac:spMk id="16" creationId="{7463197E-6198-3340-71CD-A6B1B38FD6F6}"/>
          </ac:spMkLst>
        </pc:spChg>
        <pc:spChg chg="add del mod">
          <ac:chgData name="Aakash Kumar Nanda" userId="e67b8635bd690a1f" providerId="Windows Live" clId="Web-{04F988E1-60E1-49ED-9527-DE242693F728}" dt="2023-01-06T10:45:46.641" v="572"/>
          <ac:spMkLst>
            <pc:docMk/>
            <pc:sldMk cId="3335690284" sldId="271"/>
            <ac:spMk id="18" creationId="{DB67C8D9-1620-9452-DBB7-D0C01A3E05D2}"/>
          </ac:spMkLst>
        </pc:spChg>
        <pc:spChg chg="add del mod">
          <ac:chgData name="Aakash Kumar Nanda" userId="e67b8635bd690a1f" providerId="Windows Live" clId="Web-{04F988E1-60E1-49ED-9527-DE242693F728}" dt="2023-01-06T10:45:45.797" v="571"/>
          <ac:spMkLst>
            <pc:docMk/>
            <pc:sldMk cId="3335690284" sldId="271"/>
            <ac:spMk id="20" creationId="{582FCFC6-CDCE-4B2E-0EC7-5D1487BCE695}"/>
          </ac:spMkLst>
        </pc:spChg>
        <pc:spChg chg="add del mod">
          <ac:chgData name="Aakash Kumar Nanda" userId="e67b8635bd690a1f" providerId="Windows Live" clId="Web-{04F988E1-60E1-49ED-9527-DE242693F728}" dt="2023-01-06T10:46:03.707" v="580"/>
          <ac:spMkLst>
            <pc:docMk/>
            <pc:sldMk cId="3335690284" sldId="271"/>
            <ac:spMk id="22" creationId="{8CEA3223-3F45-86D8-4A7D-D76CC84D01D6}"/>
          </ac:spMkLst>
        </pc:spChg>
        <pc:spChg chg="add del mod">
          <ac:chgData name="Aakash Kumar Nanda" userId="e67b8635bd690a1f" providerId="Windows Live" clId="Web-{04F988E1-60E1-49ED-9527-DE242693F728}" dt="2023-01-06T10:45:52.438" v="576"/>
          <ac:spMkLst>
            <pc:docMk/>
            <pc:sldMk cId="3335690284" sldId="271"/>
            <ac:spMk id="24" creationId="{2675149A-47C6-382C-AC1A-03E15D6805CB}"/>
          </ac:spMkLst>
        </pc:spChg>
        <pc:spChg chg="add del mod">
          <ac:chgData name="Aakash Kumar Nanda" userId="e67b8635bd690a1f" providerId="Windows Live" clId="Web-{04F988E1-60E1-49ED-9527-DE242693F728}" dt="2023-01-06T10:45:53.750" v="577"/>
          <ac:spMkLst>
            <pc:docMk/>
            <pc:sldMk cId="3335690284" sldId="271"/>
            <ac:spMk id="26" creationId="{BFBD85F7-9978-5E6C-C64D-29B29D077ACD}"/>
          </ac:spMkLst>
        </pc:spChg>
        <pc:spChg chg="add del mod">
          <ac:chgData name="Aakash Kumar Nanda" userId="e67b8635bd690a1f" providerId="Windows Live" clId="Web-{04F988E1-60E1-49ED-9527-DE242693F728}" dt="2023-01-06T10:46:01.488" v="579"/>
          <ac:spMkLst>
            <pc:docMk/>
            <pc:sldMk cId="3335690284" sldId="271"/>
            <ac:spMk id="28" creationId="{6EB00F0C-B7EB-679B-E219-86EA8B3CFA00}"/>
          </ac:spMkLst>
        </pc:spChg>
        <pc:spChg chg="add del mod ord">
          <ac:chgData name="Aakash Kumar Nanda" userId="e67b8635bd690a1f" providerId="Windows Live" clId="Web-{04F988E1-60E1-49ED-9527-DE242693F728}" dt="2023-01-06T10:55:20.485" v="582"/>
          <ac:spMkLst>
            <pc:docMk/>
            <pc:sldMk cId="3335690284" sldId="271"/>
            <ac:spMk id="29" creationId="{DA77BEA5-1D16-F120-68AE-3048E9F660FA}"/>
          </ac:spMkLst>
        </pc:spChg>
        <pc:spChg chg="add del mod">
          <ac:chgData name="Aakash Kumar Nanda" userId="e67b8635bd690a1f" providerId="Windows Live" clId="Web-{04F988E1-60E1-49ED-9527-DE242693F728}" dt="2023-01-06T10:56:27.941" v="590"/>
          <ac:spMkLst>
            <pc:docMk/>
            <pc:sldMk cId="3335690284" sldId="271"/>
            <ac:spMk id="32" creationId="{30C87044-D708-DDEC-D7B2-194331521E83}"/>
          </ac:spMkLst>
        </pc:spChg>
        <pc:spChg chg="del mod">
          <ac:chgData name="Aakash Kumar Nanda" userId="e67b8635bd690a1f" providerId="Windows Live" clId="Web-{04F988E1-60E1-49ED-9527-DE242693F728}" dt="2023-01-06T10:45:26.234" v="560"/>
          <ac:spMkLst>
            <pc:docMk/>
            <pc:sldMk cId="3335690284" sldId="271"/>
            <ac:spMk id="34" creationId="{C1C92E27-D550-F44E-8491-927F819E72B8}"/>
          </ac:spMkLst>
        </pc:spChg>
        <pc:spChg chg="del">
          <ac:chgData name="Aakash Kumar Nanda" userId="e67b8635bd690a1f" providerId="Windows Live" clId="Web-{04F988E1-60E1-49ED-9527-DE242693F728}" dt="2023-01-06T10:45:19.905" v="556"/>
          <ac:spMkLst>
            <pc:docMk/>
            <pc:sldMk cId="3335690284" sldId="271"/>
            <ac:spMk id="35" creationId="{7D722C50-45F7-D84B-B216-568F72D66349}"/>
          </ac:spMkLst>
        </pc:spChg>
        <pc:spChg chg="del">
          <ac:chgData name="Aakash Kumar Nanda" userId="e67b8635bd690a1f" providerId="Windows Live" clId="Web-{04F988E1-60E1-49ED-9527-DE242693F728}" dt="2023-01-06T10:45:35.078" v="564"/>
          <ac:spMkLst>
            <pc:docMk/>
            <pc:sldMk cId="3335690284" sldId="271"/>
            <ac:spMk id="36" creationId="{176187A9-3EBE-F64D-AE99-021BB3767F90}"/>
          </ac:spMkLst>
        </pc:spChg>
        <pc:spChg chg="del">
          <ac:chgData name="Aakash Kumar Nanda" userId="e67b8635bd690a1f" providerId="Windows Live" clId="Web-{04F988E1-60E1-49ED-9527-DE242693F728}" dt="2023-01-06T10:45:38.484" v="566"/>
          <ac:spMkLst>
            <pc:docMk/>
            <pc:sldMk cId="3335690284" sldId="271"/>
            <ac:spMk id="37" creationId="{7990731F-95DE-4F44-8EA0-E275CEAFD8A2}"/>
          </ac:spMkLst>
        </pc:spChg>
        <pc:spChg chg="del">
          <ac:chgData name="Aakash Kumar Nanda" userId="e67b8635bd690a1f" providerId="Windows Live" clId="Web-{04F988E1-60E1-49ED-9527-DE242693F728}" dt="2023-01-06T10:45:49.531" v="574"/>
          <ac:spMkLst>
            <pc:docMk/>
            <pc:sldMk cId="3335690284" sldId="271"/>
            <ac:spMk id="38" creationId="{5B19EE51-628F-CA4E-94B0-57E9ACA1446A}"/>
          </ac:spMkLst>
        </pc:spChg>
        <pc:spChg chg="del">
          <ac:chgData name="Aakash Kumar Nanda" userId="e67b8635bd690a1f" providerId="Windows Live" clId="Web-{04F988E1-60E1-49ED-9527-DE242693F728}" dt="2023-01-06T10:45:51.125" v="575"/>
          <ac:spMkLst>
            <pc:docMk/>
            <pc:sldMk cId="3335690284" sldId="271"/>
            <ac:spMk id="39" creationId="{2A6ACC78-74DF-604E-BD14-4BBE7B4EEF5B}"/>
          </ac:spMkLst>
        </pc:spChg>
        <pc:spChg chg="del">
          <ac:chgData name="Aakash Kumar Nanda" userId="e67b8635bd690a1f" providerId="Windows Live" clId="Web-{04F988E1-60E1-49ED-9527-DE242693F728}" dt="2023-01-06T10:45:44.469" v="570"/>
          <ac:spMkLst>
            <pc:docMk/>
            <pc:sldMk cId="3335690284" sldId="271"/>
            <ac:spMk id="40" creationId="{9DC429C0-1DEB-1F4F-AE66-C503B31B7B48}"/>
          </ac:spMkLst>
        </pc:spChg>
        <pc:spChg chg="del">
          <ac:chgData name="Aakash Kumar Nanda" userId="e67b8635bd690a1f" providerId="Windows Live" clId="Web-{04F988E1-60E1-49ED-9527-DE242693F728}" dt="2023-01-06T10:45:43.031" v="569"/>
          <ac:spMkLst>
            <pc:docMk/>
            <pc:sldMk cId="3335690284" sldId="271"/>
            <ac:spMk id="41" creationId="{31C0CCD4-2502-A14F-B520-7B57524EDF8E}"/>
          </ac:spMkLst>
        </pc:spChg>
        <pc:picChg chg="add del mod ord">
          <ac:chgData name="Aakash Kumar Nanda" userId="e67b8635bd690a1f" providerId="Windows Live" clId="Web-{04F988E1-60E1-49ED-9527-DE242693F728}" dt="2023-01-06T10:56:25.190" v="589"/>
          <ac:picMkLst>
            <pc:docMk/>
            <pc:sldMk cId="3335690284" sldId="271"/>
            <ac:picMk id="30" creationId="{ED3DC277-3E91-CD72-5DD8-F9614D63DC19}"/>
          </ac:picMkLst>
        </pc:picChg>
        <pc:picChg chg="add mod ord">
          <ac:chgData name="Aakash Kumar Nanda" userId="e67b8635bd690a1f" providerId="Windows Live" clId="Web-{04F988E1-60E1-49ED-9527-DE242693F728}" dt="2023-01-06T10:56:56.535" v="594" actId="1076"/>
          <ac:picMkLst>
            <pc:docMk/>
            <pc:sldMk cId="3335690284" sldId="271"/>
            <ac:picMk id="33" creationId="{789B92A6-E105-EAC7-F205-E2B3A814EC6D}"/>
          </ac:picMkLst>
        </pc:picChg>
        <pc:picChg chg="del">
          <ac:chgData name="Aakash Kumar Nanda" userId="e67b8635bd690a1f" providerId="Windows Live" clId="Web-{04F988E1-60E1-49ED-9527-DE242693F728}" dt="2023-01-06T10:45:18.811" v="555"/>
          <ac:picMkLst>
            <pc:docMk/>
            <pc:sldMk cId="3335690284" sldId="271"/>
            <ac:picMk id="42" creationId="{8BDB1906-FF07-4447-9C68-585F54C5EED2}"/>
          </ac:picMkLst>
        </pc:picChg>
        <pc:picChg chg="del">
          <ac:chgData name="Aakash Kumar Nanda" userId="e67b8635bd690a1f" providerId="Windows Live" clId="Web-{04F988E1-60E1-49ED-9527-DE242693F728}" dt="2023-01-06T10:45:33.515" v="563"/>
          <ac:picMkLst>
            <pc:docMk/>
            <pc:sldMk cId="3335690284" sldId="271"/>
            <ac:picMk id="43" creationId="{A82F6AEE-FCBF-0245-BB71-E76973B3A97D}"/>
          </ac:picMkLst>
        </pc:picChg>
        <pc:picChg chg="del">
          <ac:chgData name="Aakash Kumar Nanda" userId="e67b8635bd690a1f" providerId="Windows Live" clId="Web-{04F988E1-60E1-49ED-9527-DE242693F728}" dt="2023-01-06T10:45:54.610" v="578"/>
          <ac:picMkLst>
            <pc:docMk/>
            <pc:sldMk cId="3335690284" sldId="271"/>
            <ac:picMk id="44" creationId="{C99B7845-619A-9F40-A5C3-4C122626044D}"/>
          </ac:picMkLst>
        </pc:picChg>
        <pc:picChg chg="del">
          <ac:chgData name="Aakash Kumar Nanda" userId="e67b8635bd690a1f" providerId="Windows Live" clId="Web-{04F988E1-60E1-49ED-9527-DE242693F728}" dt="2023-01-06T10:45:47.625" v="573"/>
          <ac:picMkLst>
            <pc:docMk/>
            <pc:sldMk cId="3335690284" sldId="271"/>
            <ac:picMk id="45" creationId="{647F7FB2-8714-6449-A700-2E1B81F9DFB7}"/>
          </ac:picMkLst>
        </pc:picChg>
      </pc:sldChg>
      <pc:sldChg chg="addSp delSp modSp">
        <pc:chgData name="Aakash Kumar Nanda" userId="e67b8635bd690a1f" providerId="Windows Live" clId="Web-{04F988E1-60E1-49ED-9527-DE242693F728}" dt="2023-01-06T11:03:31.472" v="690"/>
        <pc:sldMkLst>
          <pc:docMk/>
          <pc:sldMk cId="2639983765" sldId="273"/>
        </pc:sldMkLst>
        <pc:spChg chg="mod">
          <ac:chgData name="Aakash Kumar Nanda" userId="e67b8635bd690a1f" providerId="Windows Live" clId="Web-{04F988E1-60E1-49ED-9527-DE242693F728}" dt="2023-01-06T10:40:49.692" v="529" actId="20577"/>
          <ac:spMkLst>
            <pc:docMk/>
            <pc:sldMk cId="2639983765" sldId="273"/>
            <ac:spMk id="2" creationId="{33AF65A7-995A-9F45-891C-82D9B9D40801}"/>
          </ac:spMkLst>
        </pc:spChg>
        <pc:spChg chg="mod">
          <ac:chgData name="Aakash Kumar Nanda" userId="e67b8635bd690a1f" providerId="Windows Live" clId="Web-{04F988E1-60E1-49ED-9527-DE242693F728}" dt="2023-01-06T10:41:03.099" v="534" actId="20577"/>
          <ac:spMkLst>
            <pc:docMk/>
            <pc:sldMk cId="2639983765" sldId="273"/>
            <ac:spMk id="4" creationId="{6E4EA976-8646-0143-BA18-8675E6FA5EB7}"/>
          </ac:spMkLst>
        </pc:spChg>
        <pc:spChg chg="add del mod">
          <ac:chgData name="Aakash Kumar Nanda" userId="e67b8635bd690a1f" providerId="Windows Live" clId="Web-{04F988E1-60E1-49ED-9527-DE242693F728}" dt="2023-01-06T11:03:31.472" v="690"/>
          <ac:spMkLst>
            <pc:docMk/>
            <pc:sldMk cId="2639983765" sldId="273"/>
            <ac:spMk id="6" creationId="{3033CF3E-474C-5110-1255-83371F0C657D}"/>
          </ac:spMkLst>
        </pc:spChg>
        <pc:spChg chg="del">
          <ac:chgData name="Aakash Kumar Nanda" userId="e67b8635bd690a1f" providerId="Windows Live" clId="Web-{04F988E1-60E1-49ED-9527-DE242693F728}" dt="2023-01-06T10:40:54.630" v="530"/>
          <ac:spMkLst>
            <pc:docMk/>
            <pc:sldMk cId="2639983765" sldId="273"/>
            <ac:spMk id="7" creationId="{E178654B-08C9-4C41-8BEC-DFB720245862}"/>
          </ac:spMkLst>
        </pc:spChg>
      </pc:sldChg>
      <pc:sldChg chg="addSp delSp modSp add replId">
        <pc:chgData name="Aakash Kumar Nanda" userId="e67b8635bd690a1f" providerId="Windows Live" clId="Web-{04F988E1-60E1-49ED-9527-DE242693F728}" dt="2023-01-06T11:03:06.283" v="686" actId="20577"/>
        <pc:sldMkLst>
          <pc:docMk/>
          <pc:sldMk cId="3952301203" sldId="276"/>
        </pc:sldMkLst>
        <pc:spChg chg="mod">
          <ac:chgData name="Aakash Kumar Nanda" userId="e67b8635bd690a1f" providerId="Windows Live" clId="Web-{04F988E1-60E1-49ED-9527-DE242693F728}" dt="2023-01-06T11:00:35.262" v="684" actId="20577"/>
          <ac:spMkLst>
            <pc:docMk/>
            <pc:sldMk cId="3952301203" sldId="276"/>
            <ac:spMk id="2" creationId="{27A6F7BB-30A8-4980-AD4A-2FB0B53FA6C9}"/>
          </ac:spMkLst>
        </pc:spChg>
        <pc:spChg chg="add mod">
          <ac:chgData name="Aakash Kumar Nanda" userId="e67b8635bd690a1f" providerId="Windows Live" clId="Web-{04F988E1-60E1-49ED-9527-DE242693F728}" dt="2023-01-06T11:03:06.283" v="686" actId="20577"/>
          <ac:spMkLst>
            <pc:docMk/>
            <pc:sldMk cId="3952301203" sldId="276"/>
            <ac:spMk id="6" creationId="{1590FB2E-6C10-5F08-3BAB-0E5EEB9BF6B8}"/>
          </ac:spMkLst>
        </pc:spChg>
        <pc:picChg chg="del">
          <ac:chgData name="Aakash Kumar Nanda" userId="e67b8635bd690a1f" providerId="Windows Live" clId="Web-{04F988E1-60E1-49ED-9527-DE242693F728}" dt="2023-01-06T11:00:31.278" v="683"/>
          <ac:picMkLst>
            <pc:docMk/>
            <pc:sldMk cId="3952301203" sldId="276"/>
            <ac:picMk id="33" creationId="{789B92A6-E105-EAC7-F205-E2B3A814EC6D}"/>
          </ac:picMkLst>
        </pc:picChg>
      </pc:sldChg>
      <pc:sldChg chg="addSp delSp modSp new mod modClrScheme chgLayout">
        <pc:chgData name="Aakash Kumar Nanda" userId="e67b8635bd690a1f" providerId="Windows Live" clId="Web-{04F988E1-60E1-49ED-9527-DE242693F728}" dt="2023-01-06T11:00:26.699" v="682" actId="20577"/>
        <pc:sldMkLst>
          <pc:docMk/>
          <pc:sldMk cId="878602731" sldId="277"/>
        </pc:sldMkLst>
        <pc:spChg chg="mod ord">
          <ac:chgData name="Aakash Kumar Nanda" userId="e67b8635bd690a1f" providerId="Windows Live" clId="Web-{04F988E1-60E1-49ED-9527-DE242693F728}" dt="2023-01-06T10:59:01.212" v="674" actId="20577"/>
          <ac:spMkLst>
            <pc:docMk/>
            <pc:sldMk cId="878602731" sldId="277"/>
            <ac:spMk id="2" creationId="{287E00BB-411E-6931-1F46-43E950134A68}"/>
          </ac:spMkLst>
        </pc:spChg>
        <pc:spChg chg="del mod ord">
          <ac:chgData name="Aakash Kumar Nanda" userId="e67b8635bd690a1f" providerId="Windows Live" clId="Web-{04F988E1-60E1-49ED-9527-DE242693F728}" dt="2023-01-06T11:00:03.824" v="675"/>
          <ac:spMkLst>
            <pc:docMk/>
            <pc:sldMk cId="878602731" sldId="277"/>
            <ac:spMk id="3" creationId="{8FF8C0CB-DECA-A9A2-E360-EBE4B83D56A2}"/>
          </ac:spMkLst>
        </pc:spChg>
        <pc:spChg chg="del">
          <ac:chgData name="Aakash Kumar Nanda" userId="e67b8635bd690a1f" providerId="Windows Live" clId="Web-{04F988E1-60E1-49ED-9527-DE242693F728}" dt="2023-01-06T10:58:29.258" v="630"/>
          <ac:spMkLst>
            <pc:docMk/>
            <pc:sldMk cId="878602731" sldId="277"/>
            <ac:spMk id="4" creationId="{34E9CC95-30D7-5AD7-94CA-749B0994B059}"/>
          </ac:spMkLst>
        </pc:spChg>
        <pc:spChg chg="del">
          <ac:chgData name="Aakash Kumar Nanda" userId="e67b8635bd690a1f" providerId="Windows Live" clId="Web-{04F988E1-60E1-49ED-9527-DE242693F728}" dt="2023-01-06T10:58:29.258" v="630"/>
          <ac:spMkLst>
            <pc:docMk/>
            <pc:sldMk cId="878602731" sldId="277"/>
            <ac:spMk id="5" creationId="{AAD14EE7-D093-ED26-C8B7-586D8616BB48}"/>
          </ac:spMkLst>
        </pc:spChg>
        <pc:spChg chg="mod ord">
          <ac:chgData name="Aakash Kumar Nanda" userId="e67b8635bd690a1f" providerId="Windows Live" clId="Web-{04F988E1-60E1-49ED-9527-DE242693F728}" dt="2023-01-06T11:00:26.699" v="682" actId="20577"/>
          <ac:spMkLst>
            <pc:docMk/>
            <pc:sldMk cId="878602731" sldId="277"/>
            <ac:spMk id="6" creationId="{77ED2E39-2A61-FCB1-ED5B-E63B8DBFEDBE}"/>
          </ac:spMkLst>
        </pc:spChg>
        <pc:spChg chg="mod ord">
          <ac:chgData name="Aakash Kumar Nanda" userId="e67b8635bd690a1f" providerId="Windows Live" clId="Web-{04F988E1-60E1-49ED-9527-DE242693F728}" dt="2023-01-06T10:58:29.258" v="630"/>
          <ac:spMkLst>
            <pc:docMk/>
            <pc:sldMk cId="878602731" sldId="277"/>
            <ac:spMk id="7" creationId="{0162E761-85AF-AC68-EBB4-07E40DE8A97F}"/>
          </ac:spMkLst>
        </pc:spChg>
        <pc:picChg chg="add mod ord">
          <ac:chgData name="Aakash Kumar Nanda" userId="e67b8635bd690a1f" providerId="Windows Live" clId="Web-{04F988E1-60E1-49ED-9527-DE242693F728}" dt="2023-01-06T11:00:16.887" v="679" actId="14100"/>
          <ac:picMkLst>
            <pc:docMk/>
            <pc:sldMk cId="878602731" sldId="277"/>
            <ac:picMk id="8" creationId="{0A6341B5-0505-5392-E6B7-6EF72070E096}"/>
          </ac:picMkLst>
        </pc:picChg>
      </pc:sldChg>
      <pc:sldChg chg="delSp add ord replId">
        <pc:chgData name="Aakash Kumar Nanda" userId="e67b8635bd690a1f" providerId="Windows Live" clId="Web-{04F988E1-60E1-49ED-9527-DE242693F728}" dt="2023-01-06T11:03:27.206" v="689"/>
        <pc:sldMkLst>
          <pc:docMk/>
          <pc:sldMk cId="1115440763" sldId="278"/>
        </pc:sldMkLst>
        <pc:spChg chg="del">
          <ac:chgData name="Aakash Kumar Nanda" userId="e67b8635bd690a1f" providerId="Windows Live" clId="Web-{04F988E1-60E1-49ED-9527-DE242693F728}" dt="2023-01-06T11:03:27.206" v="689"/>
          <ac:spMkLst>
            <pc:docMk/>
            <pc:sldMk cId="1115440763" sldId="278"/>
            <ac:spMk id="6" creationId="{3033CF3E-474C-5110-1255-83371F0C657D}"/>
          </ac:spMkLst>
        </pc:spChg>
      </pc:sldChg>
    </pc:docChg>
  </pc:docChgLst>
  <pc:docChgLst>
    <pc:chgData name="Aakash Kumar Nanda" userId="e67b8635bd690a1f" providerId="Windows Live" clId="Web-{C1418A5B-300F-44F4-A241-7D2C1016EF5C}"/>
    <pc:docChg chg="modSld">
      <pc:chgData name="Aakash Kumar Nanda" userId="e67b8635bd690a1f" providerId="Windows Live" clId="Web-{C1418A5B-300F-44F4-A241-7D2C1016EF5C}" dt="2023-01-08T09:37:15.714" v="1" actId="20577"/>
      <pc:docMkLst>
        <pc:docMk/>
      </pc:docMkLst>
      <pc:sldChg chg="modSp">
        <pc:chgData name="Aakash Kumar Nanda" userId="e67b8635bd690a1f" providerId="Windows Live" clId="Web-{C1418A5B-300F-44F4-A241-7D2C1016EF5C}" dt="2023-01-08T09:37:15.714" v="1" actId="20577"/>
        <pc:sldMkLst>
          <pc:docMk/>
          <pc:sldMk cId="445070695" sldId="267"/>
        </pc:sldMkLst>
        <pc:spChg chg="mod">
          <ac:chgData name="Aakash Kumar Nanda" userId="e67b8635bd690a1f" providerId="Windows Live" clId="Web-{C1418A5B-300F-44F4-A241-7D2C1016EF5C}" dt="2023-01-08T09:37:15.714" v="1" actId="20577"/>
          <ac:spMkLst>
            <pc:docMk/>
            <pc:sldMk cId="445070695" sldId="267"/>
            <ac:spMk id="3" creationId="{7B943E7C-A74D-4CB3-844B-51917C88C9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HTML Kickstarter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Aakash Kumar Nanda(OCPJP, OCAJP)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Best way to learn is through Practical Examples!!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4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a Complete Website!!</a:t>
            </a:r>
          </a:p>
        </p:txBody>
      </p:sp>
      <p:sp>
        <p:nvSpPr>
          <p:cNvPr id="1878" name="Content Placeholder 1877">
            <a:extLst>
              <a:ext uri="{FF2B5EF4-FFF2-40B4-BE49-F238E27FC236}">
                <a16:creationId xmlns:a16="http://schemas.microsoft.com/office/drawing/2014/main" id="{DEA9DA7B-4E32-1D23-08F3-BF34E822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23" y="2232115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00050" indent="-457200" algn="ctr">
              <a:lnSpc>
                <a:spcPct val="100000"/>
              </a:lnSpc>
              <a:spcBef>
                <a:spcPts val="0"/>
              </a:spcBef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Create Your Structure using HTML</a:t>
            </a:r>
            <a:endParaRPr lang="en-US" dirty="0"/>
          </a:p>
          <a:p>
            <a:pPr marL="400050" indent="-457200" algn="ctr">
              <a:lnSpc>
                <a:spcPct val="100000"/>
              </a:lnSpc>
              <a:spcBef>
                <a:spcPts val="0"/>
              </a:spcBef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Add Styles Using CSS</a:t>
            </a:r>
          </a:p>
          <a:p>
            <a:pPr marL="400050" indent="-457200" algn="ctr">
              <a:lnSpc>
                <a:spcPct val="100000"/>
              </a:lnSpc>
              <a:spcBef>
                <a:spcPts val="0"/>
              </a:spcBef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Add Some Spicy JavaScript for Functionality</a:t>
            </a:r>
          </a:p>
          <a:p>
            <a:pPr marL="400050" indent="-457200" algn="ctr">
              <a:lnSpc>
                <a:spcPct val="100000"/>
              </a:lnSpc>
              <a:spcBef>
                <a:spcPts val="0"/>
              </a:spcBef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Connect To Database to Store the data</a:t>
            </a:r>
          </a:p>
          <a:p>
            <a:pPr marL="400050" indent="-457200" algn="ctr">
              <a:lnSpc>
                <a:spcPct val="100000"/>
              </a:lnSpc>
              <a:spcBef>
                <a:spcPts val="0"/>
              </a:spcBef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Deploy!!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- </a:t>
            </a:r>
            <a:r>
              <a:rPr lang="en-US" dirty="0">
                <a:ea typeface="+mn-lt"/>
                <a:cs typeface="+mn-lt"/>
              </a:rPr>
              <a:t>https://github.com/aakash1999/htmlKickStarterWorkshop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can you do with HTML?</a:t>
            </a:r>
          </a:p>
          <a:p>
            <a:r>
              <a:rPr lang="en-US" dirty="0"/>
              <a:t>What are HTML tags?</a:t>
            </a:r>
          </a:p>
          <a:p>
            <a:r>
              <a:rPr lang="en-US" dirty="0"/>
              <a:t>Practical Examples</a:t>
            </a:r>
          </a:p>
          <a:p>
            <a:r>
              <a:rPr lang="en-US" dirty="0"/>
              <a:t>Saw beautiful websites like Amazon? Learn how to create them</a:t>
            </a:r>
          </a:p>
          <a:p>
            <a:r>
              <a:rPr lang="en-US" dirty="0"/>
              <a:t>CSS and Bootstrap</a:t>
            </a:r>
          </a:p>
          <a:p>
            <a:r>
              <a:rPr lang="en-US" dirty="0">
                <a:ea typeface="+mn-lt"/>
                <a:cs typeface="+mn-lt"/>
              </a:rPr>
              <a:t>Practical Examples</a:t>
            </a:r>
            <a:endParaRPr lang="en-US" dirty="0"/>
          </a:p>
          <a:p>
            <a:r>
              <a:rPr lang="en-US" dirty="0"/>
              <a:t>Steps To Create a complete website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HyperText</a:t>
            </a:r>
            <a:r>
              <a:rPr lang="en-US" dirty="0">
                <a:ea typeface="+mn-lt"/>
                <a:cs typeface="+mn-lt"/>
              </a:rPr>
              <a:t> Markup Language or HTML is the standard markup language for documents designed to be displayed in a web browser.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&lt;tag&gt;Not the Facebook one&lt;/tag&gt;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DBE2B0-36E5-A323-1E30-A9A21EE3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39121"/>
            <a:ext cx="9779182" cy="33668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&lt;html&gt; - start of an html page</a:t>
            </a:r>
          </a:p>
          <a:p>
            <a:r>
              <a:rPr lang="en-US" dirty="0"/>
              <a:t>&lt;body&gt; - actual content of the webpage</a:t>
            </a:r>
          </a:p>
          <a:p>
            <a:r>
              <a:rPr lang="en-US" dirty="0"/>
              <a:t>&lt;style&gt; - CSS stuff</a:t>
            </a:r>
          </a:p>
          <a:p>
            <a:r>
              <a:rPr lang="en-US" dirty="0"/>
              <a:t>&lt;script&gt; - Java Script Stuff</a:t>
            </a:r>
          </a:p>
          <a:p>
            <a:r>
              <a:rPr lang="en-US" dirty="0"/>
              <a:t>Other tags:</a:t>
            </a:r>
          </a:p>
          <a:p>
            <a:r>
              <a:rPr lang="en-US" dirty="0"/>
              <a:t>&lt;h1&gt;,&lt;h2&gt; </a:t>
            </a:r>
            <a:r>
              <a:rPr lang="en-US" dirty="0" err="1"/>
              <a:t>etc</a:t>
            </a:r>
            <a:r>
              <a:rPr lang="en-US" dirty="0"/>
              <a:t> – header tags</a:t>
            </a:r>
          </a:p>
          <a:p>
            <a:r>
              <a:rPr lang="en-US" dirty="0"/>
              <a:t>&lt;p&gt; - paragraph </a:t>
            </a:r>
          </a:p>
          <a:p>
            <a:r>
              <a:rPr lang="en-US" dirty="0"/>
              <a:t>&lt;form&gt; - create a form using this tag</a:t>
            </a:r>
          </a:p>
          <a:p>
            <a:r>
              <a:rPr lang="en-US" dirty="0"/>
              <a:t>&lt;div&gt; - kind of a container tag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Best way to learn is through Practical Examples!!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00BB-411E-6931-1F46-43E95013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sale going on?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6341B5-0505-5392-E6B7-6EF72070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297" y="1899411"/>
            <a:ext cx="6077967" cy="363512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D2E39-2A61-FCB1-ED5B-E63B8DBFE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2E761-85AF-AC68-EBB4-07E40DE8A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0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CSS(Cascading Style Sheets)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3" name="Picture 4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9B92A6-E105-EAC7-F205-E2B3A814E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29" y="1706228"/>
            <a:ext cx="10147307" cy="3967828"/>
          </a:xfr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 Then?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0FB2E-6C10-5F08-3BAB-0E5EEB9B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Bootstrap</a:t>
            </a:r>
            <a:r>
              <a:rPr lang="en-US" dirty="0">
                <a:ea typeface="+mn-lt"/>
                <a:cs typeface="+mn-lt"/>
              </a:rPr>
              <a:t> is the most popular </a:t>
            </a:r>
            <a:r>
              <a:rPr lang="en-US" b="1" dirty="0">
                <a:ea typeface="+mn-lt"/>
                <a:cs typeface="+mn-lt"/>
              </a:rPr>
              <a:t>CSS Framework</a:t>
            </a:r>
            <a:r>
              <a:rPr lang="en-US" dirty="0">
                <a:ea typeface="+mn-lt"/>
                <a:cs typeface="+mn-lt"/>
              </a:rPr>
              <a:t> for developing responsive and mobile-first websites.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0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HTML Kickstarter For Beginners</vt:lpstr>
      <vt:lpstr>Agenda</vt:lpstr>
      <vt:lpstr>Introduction</vt:lpstr>
      <vt:lpstr>Html Tags</vt:lpstr>
      <vt:lpstr>Some Examples</vt:lpstr>
      <vt:lpstr>Best way to learn is through Practical Examples!!</vt:lpstr>
      <vt:lpstr>Is there a sale going on?</vt:lpstr>
      <vt:lpstr>CSS(Cascading Style Sheets)</vt:lpstr>
      <vt:lpstr>What is Bootstrap Then?</vt:lpstr>
      <vt:lpstr>Best way to learn is through Practical Examples!!</vt:lpstr>
      <vt:lpstr>Steps To Create a Complete Website!!</vt:lpstr>
      <vt:lpstr>Reference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175</cp:revision>
  <dcterms:created xsi:type="dcterms:W3CDTF">2023-01-06T10:23:56Z</dcterms:created>
  <dcterms:modified xsi:type="dcterms:W3CDTF">2023-01-08T09:37:17Z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