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916D2-F06C-4E07-BF37-EDE570376A0E}" v="31" dt="2022-12-24T08:13:46.992"/>
    <p1510:client id="{7DD29742-4FB9-4588-8054-18A3E0ADC855}" v="61" dt="2022-12-22T13:04:06.820"/>
    <p1510:client id="{F1CE095E-739F-453D-A528-D1A4C990A7C5}" v="542" dt="2022-12-22T12:59:04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Kumar Nanda" userId="e67b8635bd690a1f" providerId="Windows Live" clId="Web-{F1CE095E-739F-453D-A528-D1A4C990A7C5}"/>
    <pc:docChg chg="addSld modSld addMainMaster delMainMaster">
      <pc:chgData name="Aakash Kumar Nanda" userId="e67b8635bd690a1f" providerId="Windows Live" clId="Web-{F1CE095E-739F-453D-A528-D1A4C990A7C5}" dt="2022-12-22T12:59:04.402" v="538"/>
      <pc:docMkLst>
        <pc:docMk/>
      </pc:docMkLst>
      <pc:sldChg chg="addSp modSp mod setBg modClrScheme chgLayout">
        <pc:chgData name="Aakash Kumar Nanda" userId="e67b8635bd690a1f" providerId="Windows Live" clId="Web-{F1CE095E-739F-453D-A528-D1A4C990A7C5}" dt="2022-12-22T12:40:19.135" v="35" actId="20577"/>
        <pc:sldMkLst>
          <pc:docMk/>
          <pc:sldMk cId="109857222" sldId="256"/>
        </pc:sldMkLst>
        <pc:spChg chg="mod">
          <ac:chgData name="Aakash Kumar Nanda" userId="e67b8635bd690a1f" providerId="Windows Live" clId="Web-{F1CE095E-739F-453D-A528-D1A4C990A7C5}" dt="2022-12-22T12:39:57.243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kash Kumar Nanda" userId="e67b8635bd690a1f" providerId="Windows Live" clId="Web-{F1CE095E-739F-453D-A528-D1A4C990A7C5}" dt="2022-12-22T12:40:19.135" v="3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akash Kumar Nanda" userId="e67b8635bd690a1f" providerId="Windows Live" clId="Web-{F1CE095E-739F-453D-A528-D1A4C990A7C5}" dt="2022-12-22T12:39:28.507" v="0"/>
          <ac:spMkLst>
            <pc:docMk/>
            <pc:sldMk cId="109857222" sldId="256"/>
            <ac:spMk id="9" creationId="{A9286AD2-18A9-4868-A4E3-7A2097A20810}"/>
          </ac:spMkLst>
        </pc:spChg>
        <pc:picChg chg="add">
          <ac:chgData name="Aakash Kumar Nanda" userId="e67b8635bd690a1f" providerId="Windows Live" clId="Web-{F1CE095E-739F-453D-A528-D1A4C990A7C5}" dt="2022-12-22T12:39:28.507" v="0"/>
          <ac:picMkLst>
            <pc:docMk/>
            <pc:sldMk cId="109857222" sldId="256"/>
            <ac:picMk id="4" creationId="{C484AE47-9BD5-2D5B-6524-9F3DFD67D37D}"/>
          </ac:picMkLst>
        </pc:picChg>
        <pc:cxnChg chg="add">
          <ac:chgData name="Aakash Kumar Nanda" userId="e67b8635bd690a1f" providerId="Windows Live" clId="Web-{F1CE095E-739F-453D-A528-D1A4C990A7C5}" dt="2022-12-22T12:39:28.507" v="0"/>
          <ac:cxnSpMkLst>
            <pc:docMk/>
            <pc:sldMk cId="109857222" sldId="256"/>
            <ac:cxnSpMk id="11" creationId="{E7A7CD63-7EC3-44F3-95D0-595C4019FF24}"/>
          </ac:cxnSpMkLst>
        </pc:cxnChg>
      </pc:sldChg>
      <pc:sldChg chg="addSp modSp new mod setBg">
        <pc:chgData name="Aakash Kumar Nanda" userId="e67b8635bd690a1f" providerId="Windows Live" clId="Web-{F1CE095E-739F-453D-A528-D1A4C990A7C5}" dt="2022-12-22T12:50:58.890" v="383"/>
        <pc:sldMkLst>
          <pc:docMk/>
          <pc:sldMk cId="3410311983" sldId="257"/>
        </pc:sldMkLst>
        <pc:spChg chg="mod">
          <ac:chgData name="Aakash Kumar Nanda" userId="e67b8635bd690a1f" providerId="Windows Live" clId="Web-{F1CE095E-739F-453D-A528-D1A4C990A7C5}" dt="2022-12-22T12:50:58.890" v="383"/>
          <ac:spMkLst>
            <pc:docMk/>
            <pc:sldMk cId="3410311983" sldId="257"/>
            <ac:spMk id="2" creationId="{5CC2C179-8001-1C3B-F129-5DE29B257AD6}"/>
          </ac:spMkLst>
        </pc:spChg>
        <pc:spChg chg="mod">
          <ac:chgData name="Aakash Kumar Nanda" userId="e67b8635bd690a1f" providerId="Windows Live" clId="Web-{F1CE095E-739F-453D-A528-D1A4C990A7C5}" dt="2022-12-22T12:50:58.890" v="383"/>
          <ac:spMkLst>
            <pc:docMk/>
            <pc:sldMk cId="3410311983" sldId="257"/>
            <ac:spMk id="3" creationId="{1BC4FF13-D28F-6132-CE94-BB5E64A05767}"/>
          </ac:spMkLst>
        </pc:spChg>
        <pc:spChg chg="add">
          <ac:chgData name="Aakash Kumar Nanda" userId="e67b8635bd690a1f" providerId="Windows Live" clId="Web-{F1CE095E-739F-453D-A528-D1A4C990A7C5}" dt="2022-12-22T12:50:58.890" v="383"/>
          <ac:spMkLst>
            <pc:docMk/>
            <pc:sldMk cId="3410311983" sldId="257"/>
            <ac:spMk id="9" creationId="{67B74F2B-9534-4540-96B0-5C8E958B940F}"/>
          </ac:spMkLst>
        </pc:spChg>
        <pc:picChg chg="add">
          <ac:chgData name="Aakash Kumar Nanda" userId="e67b8635bd690a1f" providerId="Windows Live" clId="Web-{F1CE095E-739F-453D-A528-D1A4C990A7C5}" dt="2022-12-22T12:50:58.890" v="383"/>
          <ac:picMkLst>
            <pc:docMk/>
            <pc:sldMk cId="3410311983" sldId="257"/>
            <ac:picMk id="5" creationId="{27B57F1C-3D2D-BE0B-50BC-5C1F442B7F57}"/>
          </ac:picMkLst>
        </pc:picChg>
        <pc:cxnChg chg="add">
          <ac:chgData name="Aakash Kumar Nanda" userId="e67b8635bd690a1f" providerId="Windows Live" clId="Web-{F1CE095E-739F-453D-A528-D1A4C990A7C5}" dt="2022-12-22T12:50:58.890" v="383"/>
          <ac:cxnSpMkLst>
            <pc:docMk/>
            <pc:sldMk cId="3410311983" sldId="257"/>
            <ac:cxnSpMk id="11" creationId="{33BECB2B-2CFA-412C-880F-C4B60974936F}"/>
          </ac:cxnSpMkLst>
        </pc:cxnChg>
      </pc:sldChg>
      <pc:sldChg chg="addSp delSp modSp new mod setBg setClrOvrMap">
        <pc:chgData name="Aakash Kumar Nanda" userId="e67b8635bd690a1f" providerId="Windows Live" clId="Web-{F1CE095E-739F-453D-A528-D1A4C990A7C5}" dt="2022-12-22T12:54:58.967" v="498"/>
        <pc:sldMkLst>
          <pc:docMk/>
          <pc:sldMk cId="1500727440" sldId="258"/>
        </pc:sldMkLst>
        <pc:spChg chg="mod">
          <ac:chgData name="Aakash Kumar Nanda" userId="e67b8635bd690a1f" providerId="Windows Live" clId="Web-{F1CE095E-739F-453D-A528-D1A4C990A7C5}" dt="2022-12-22T12:54:58.967" v="498"/>
          <ac:spMkLst>
            <pc:docMk/>
            <pc:sldMk cId="1500727440" sldId="258"/>
            <ac:spMk id="2" creationId="{A43BEFA6-3E48-B6B1-7D1A-689700C82F56}"/>
          </ac:spMkLst>
        </pc:spChg>
        <pc:spChg chg="add del mod">
          <ac:chgData name="Aakash Kumar Nanda" userId="e67b8635bd690a1f" providerId="Windows Live" clId="Web-{F1CE095E-739F-453D-A528-D1A4C990A7C5}" dt="2022-12-22T12:53:19.508" v="488"/>
          <ac:spMkLst>
            <pc:docMk/>
            <pc:sldMk cId="1500727440" sldId="258"/>
            <ac:spMk id="3" creationId="{FCF250C8-17C8-3AA0-16B6-0B04B12F1B53}"/>
          </ac:spMkLst>
        </pc:spChg>
        <pc:spChg chg="add del">
          <ac:chgData name="Aakash Kumar Nanda" userId="e67b8635bd690a1f" providerId="Windows Live" clId="Web-{F1CE095E-739F-453D-A528-D1A4C990A7C5}" dt="2022-12-22T12:53:19.461" v="487"/>
          <ac:spMkLst>
            <pc:docMk/>
            <pc:sldMk cId="1500727440" sldId="258"/>
            <ac:spMk id="9" creationId="{103E59AE-44F8-4FB9-BF05-C888FE3E1DFA}"/>
          </ac:spMkLst>
        </pc:spChg>
        <pc:spChg chg="add del">
          <ac:chgData name="Aakash Kumar Nanda" userId="e67b8635bd690a1f" providerId="Windows Live" clId="Web-{F1CE095E-739F-453D-A528-D1A4C990A7C5}" dt="2022-12-22T12:53:19.461" v="487"/>
          <ac:spMkLst>
            <pc:docMk/>
            <pc:sldMk cId="1500727440" sldId="258"/>
            <ac:spMk id="13" creationId="{8B6B14AE-589A-45CC-A30D-41995FC1F8BA}"/>
          </ac:spMkLst>
        </pc:spChg>
        <pc:spChg chg="add del">
          <ac:chgData name="Aakash Kumar Nanda" userId="e67b8635bd690a1f" providerId="Windows Live" clId="Web-{F1CE095E-739F-453D-A528-D1A4C990A7C5}" dt="2022-12-22T12:54:10.792" v="493"/>
          <ac:spMkLst>
            <pc:docMk/>
            <pc:sldMk cId="1500727440" sldId="258"/>
            <ac:spMk id="15" creationId="{103E59AE-44F8-4FB9-BF05-C888FE3E1DFA}"/>
          </ac:spMkLst>
        </pc:spChg>
        <pc:spChg chg="add del">
          <ac:chgData name="Aakash Kumar Nanda" userId="e67b8635bd690a1f" providerId="Windows Live" clId="Web-{F1CE095E-739F-453D-A528-D1A4C990A7C5}" dt="2022-12-22T12:54:10.792" v="493"/>
          <ac:spMkLst>
            <pc:docMk/>
            <pc:sldMk cId="1500727440" sldId="258"/>
            <ac:spMk id="17" creationId="{8B6B14AE-589A-45CC-A30D-41995FC1F8BA}"/>
          </ac:spMkLst>
        </pc:spChg>
        <pc:spChg chg="add del">
          <ac:chgData name="Aakash Kumar Nanda" userId="e67b8635bd690a1f" providerId="Windows Live" clId="Web-{F1CE095E-739F-453D-A528-D1A4C990A7C5}" dt="2022-12-22T12:54:10.761" v="492"/>
          <ac:spMkLst>
            <pc:docMk/>
            <pc:sldMk cId="1500727440" sldId="258"/>
            <ac:spMk id="23" creationId="{103E59AE-44F8-4FB9-BF05-C888FE3E1DFA}"/>
          </ac:spMkLst>
        </pc:spChg>
        <pc:spChg chg="add del">
          <ac:chgData name="Aakash Kumar Nanda" userId="e67b8635bd690a1f" providerId="Windows Live" clId="Web-{F1CE095E-739F-453D-A528-D1A4C990A7C5}" dt="2022-12-22T12:54:10.761" v="492"/>
          <ac:spMkLst>
            <pc:docMk/>
            <pc:sldMk cId="1500727440" sldId="258"/>
            <ac:spMk id="27" creationId="{8B6B14AE-589A-45CC-A30D-41995FC1F8BA}"/>
          </ac:spMkLst>
        </pc:spChg>
        <pc:spChg chg="add del">
          <ac:chgData name="Aakash Kumar Nanda" userId="e67b8635bd690a1f" providerId="Windows Live" clId="Web-{F1CE095E-739F-453D-A528-D1A4C990A7C5}" dt="2022-12-22T12:54:58.967" v="498"/>
          <ac:spMkLst>
            <pc:docMk/>
            <pc:sldMk cId="1500727440" sldId="258"/>
            <ac:spMk id="29" creationId="{0F6F1E82-F603-49E4-9641-09EEA984A343}"/>
          </ac:spMkLst>
        </pc:spChg>
        <pc:spChg chg="add del">
          <ac:chgData name="Aakash Kumar Nanda" userId="e67b8635bd690a1f" providerId="Windows Live" clId="Web-{F1CE095E-739F-453D-A528-D1A4C990A7C5}" dt="2022-12-22T12:54:58.967" v="498"/>
          <ac:spMkLst>
            <pc:docMk/>
            <pc:sldMk cId="1500727440" sldId="258"/>
            <ac:spMk id="31" creationId="{9D1595AB-90F6-488F-B5E3-F8CFCC8FAA19}"/>
          </ac:spMkLst>
        </pc:spChg>
        <pc:spChg chg="add">
          <ac:chgData name="Aakash Kumar Nanda" userId="e67b8635bd690a1f" providerId="Windows Live" clId="Web-{F1CE095E-739F-453D-A528-D1A4C990A7C5}" dt="2022-12-22T12:54:58.967" v="498"/>
          <ac:spMkLst>
            <pc:docMk/>
            <pc:sldMk cId="1500727440" sldId="258"/>
            <ac:spMk id="36" creationId="{EE1530B0-6F96-46C0-8B3E-3215CB756BE4}"/>
          </ac:spMkLst>
        </pc:spChg>
        <pc:spChg chg="add">
          <ac:chgData name="Aakash Kumar Nanda" userId="e67b8635bd690a1f" providerId="Windows Live" clId="Web-{F1CE095E-739F-453D-A528-D1A4C990A7C5}" dt="2022-12-22T12:54:58.967" v="498"/>
          <ac:spMkLst>
            <pc:docMk/>
            <pc:sldMk cId="1500727440" sldId="258"/>
            <ac:spMk id="38" creationId="{754910CF-1B56-45D3-960A-E89F7B3B9131}"/>
          </ac:spMkLst>
        </pc:spChg>
        <pc:graphicFrameChg chg="add del">
          <ac:chgData name="Aakash Kumar Nanda" userId="e67b8635bd690a1f" providerId="Windows Live" clId="Web-{F1CE095E-739F-453D-A528-D1A4C990A7C5}" dt="2022-12-22T12:53:19.461" v="487"/>
          <ac:graphicFrameMkLst>
            <pc:docMk/>
            <pc:sldMk cId="1500727440" sldId="258"/>
            <ac:graphicFrameMk id="5" creationId="{87BDE485-514D-2FF9-C7A3-BC10E48F19F5}"/>
          </ac:graphicFrameMkLst>
        </pc:graphicFrameChg>
        <pc:graphicFrameChg chg="add mod modGraphic">
          <ac:chgData name="Aakash Kumar Nanda" userId="e67b8635bd690a1f" providerId="Windows Live" clId="Web-{F1CE095E-739F-453D-A528-D1A4C990A7C5}" dt="2022-12-22T12:54:58.967" v="498"/>
          <ac:graphicFrameMkLst>
            <pc:docMk/>
            <pc:sldMk cId="1500727440" sldId="258"/>
            <ac:graphicFrameMk id="18" creationId="{4A1AC037-7B20-BEAD-D296-282D385A0F45}"/>
          </ac:graphicFrameMkLst>
        </pc:graphicFrameChg>
        <pc:cxnChg chg="add del">
          <ac:chgData name="Aakash Kumar Nanda" userId="e67b8635bd690a1f" providerId="Windows Live" clId="Web-{F1CE095E-739F-453D-A528-D1A4C990A7C5}" dt="2022-12-22T12:53:19.461" v="487"/>
          <ac:cxnSpMkLst>
            <pc:docMk/>
            <pc:sldMk cId="1500727440" sldId="258"/>
            <ac:cxnSpMk id="11" creationId="{2752F38C-F560-47AA-90AD-209F39C04150}"/>
          </ac:cxnSpMkLst>
        </pc:cxnChg>
        <pc:cxnChg chg="add del">
          <ac:chgData name="Aakash Kumar Nanda" userId="e67b8635bd690a1f" providerId="Windows Live" clId="Web-{F1CE095E-739F-453D-A528-D1A4C990A7C5}" dt="2022-12-22T12:54:10.792" v="493"/>
          <ac:cxnSpMkLst>
            <pc:docMk/>
            <pc:sldMk cId="1500727440" sldId="258"/>
            <ac:cxnSpMk id="16" creationId="{2752F38C-F560-47AA-90AD-209F39C04150}"/>
          </ac:cxnSpMkLst>
        </pc:cxnChg>
        <pc:cxnChg chg="add del">
          <ac:chgData name="Aakash Kumar Nanda" userId="e67b8635bd690a1f" providerId="Windows Live" clId="Web-{F1CE095E-739F-453D-A528-D1A4C990A7C5}" dt="2022-12-22T12:54:10.761" v="492"/>
          <ac:cxnSpMkLst>
            <pc:docMk/>
            <pc:sldMk cId="1500727440" sldId="258"/>
            <ac:cxnSpMk id="25" creationId="{2752F38C-F560-47AA-90AD-209F39C04150}"/>
          </ac:cxnSpMkLst>
        </pc:cxnChg>
        <pc:cxnChg chg="add del">
          <ac:chgData name="Aakash Kumar Nanda" userId="e67b8635bd690a1f" providerId="Windows Live" clId="Web-{F1CE095E-739F-453D-A528-D1A4C990A7C5}" dt="2022-12-22T12:54:58.967" v="498"/>
          <ac:cxnSpMkLst>
            <pc:docMk/>
            <pc:sldMk cId="1500727440" sldId="258"/>
            <ac:cxnSpMk id="30" creationId="{C81CFD00-FC30-4AFB-A61F-3127B2C90F71}"/>
          </ac:cxnSpMkLst>
        </pc:cxnChg>
      </pc:sldChg>
      <pc:sldChg chg="addSp delSp modSp new mod setBg">
        <pc:chgData name="Aakash Kumar Nanda" userId="e67b8635bd690a1f" providerId="Windows Live" clId="Web-{F1CE095E-739F-453D-A528-D1A4C990A7C5}" dt="2022-12-22T12:50:40.780" v="382"/>
        <pc:sldMkLst>
          <pc:docMk/>
          <pc:sldMk cId="3810455018" sldId="259"/>
        </pc:sldMkLst>
        <pc:spChg chg="mod">
          <ac:chgData name="Aakash Kumar Nanda" userId="e67b8635bd690a1f" providerId="Windows Live" clId="Web-{F1CE095E-739F-453D-A528-D1A4C990A7C5}" dt="2022-12-22T12:50:40.780" v="382"/>
          <ac:spMkLst>
            <pc:docMk/>
            <pc:sldMk cId="3810455018" sldId="259"/>
            <ac:spMk id="2" creationId="{5345E1AF-ECB2-3908-3023-9B68C33C00FD}"/>
          </ac:spMkLst>
        </pc:spChg>
        <pc:spChg chg="del">
          <ac:chgData name="Aakash Kumar Nanda" userId="e67b8635bd690a1f" providerId="Windows Live" clId="Web-{F1CE095E-739F-453D-A528-D1A4C990A7C5}" dt="2022-12-22T12:47:07.799" v="225"/>
          <ac:spMkLst>
            <pc:docMk/>
            <pc:sldMk cId="3810455018" sldId="259"/>
            <ac:spMk id="3" creationId="{FA8B5EA4-4BF1-CE32-661C-B00A5D79AB28}"/>
          </ac:spMkLst>
        </pc:spChg>
        <pc:spChg chg="add del">
          <ac:chgData name="Aakash Kumar Nanda" userId="e67b8635bd690a1f" providerId="Windows Live" clId="Web-{F1CE095E-739F-453D-A528-D1A4C990A7C5}" dt="2022-12-22T12:50:31.654" v="377"/>
          <ac:spMkLst>
            <pc:docMk/>
            <pc:sldMk cId="3810455018" sldId="259"/>
            <ac:spMk id="10" creationId="{EE1530B0-6F96-46C0-8B3E-3215CB756BE4}"/>
          </ac:spMkLst>
        </pc:spChg>
        <pc:spChg chg="add del">
          <ac:chgData name="Aakash Kumar Nanda" userId="e67b8635bd690a1f" providerId="Windows Live" clId="Web-{F1CE095E-739F-453D-A528-D1A4C990A7C5}" dt="2022-12-22T12:50:31.654" v="377"/>
          <ac:spMkLst>
            <pc:docMk/>
            <pc:sldMk cId="3810455018" sldId="259"/>
            <ac:spMk id="12" creationId="{754910CF-1B56-45D3-960A-E89F7B3B9131}"/>
          </ac:spMkLst>
        </pc:spChg>
        <pc:spChg chg="add del">
          <ac:chgData name="Aakash Kumar Nanda" userId="e67b8635bd690a1f" providerId="Windows Live" clId="Web-{F1CE095E-739F-453D-A528-D1A4C990A7C5}" dt="2022-12-22T12:50:37.358" v="379"/>
          <ac:spMkLst>
            <pc:docMk/>
            <pc:sldMk cId="3810455018" sldId="259"/>
            <ac:spMk id="14" creationId="{F7234D70-FB65-4E99-985E-64D219674D45}"/>
          </ac:spMkLst>
        </pc:spChg>
        <pc:spChg chg="add del">
          <ac:chgData name="Aakash Kumar Nanda" userId="e67b8635bd690a1f" providerId="Windows Live" clId="Web-{F1CE095E-739F-453D-A528-D1A4C990A7C5}" dt="2022-12-22T12:50:37.358" v="379"/>
          <ac:spMkLst>
            <pc:docMk/>
            <pc:sldMk cId="3810455018" sldId="259"/>
            <ac:spMk id="15" creationId="{88F0A37D-2337-4AAF-98B0-7E4E9B98719A}"/>
          </ac:spMkLst>
        </pc:spChg>
        <pc:spChg chg="add del">
          <ac:chgData name="Aakash Kumar Nanda" userId="e67b8635bd690a1f" providerId="Windows Live" clId="Web-{F1CE095E-739F-453D-A528-D1A4C990A7C5}" dt="2022-12-22T12:50:40.749" v="381"/>
          <ac:spMkLst>
            <pc:docMk/>
            <pc:sldMk cId="3810455018" sldId="259"/>
            <ac:spMk id="18" creationId="{88F0A37D-2337-4AAF-98B0-7E4E9B98719A}"/>
          </ac:spMkLst>
        </pc:spChg>
        <pc:spChg chg="add del">
          <ac:chgData name="Aakash Kumar Nanda" userId="e67b8635bd690a1f" providerId="Windows Live" clId="Web-{F1CE095E-739F-453D-A528-D1A4C990A7C5}" dt="2022-12-22T12:50:40.749" v="381"/>
          <ac:spMkLst>
            <pc:docMk/>
            <pc:sldMk cId="3810455018" sldId="259"/>
            <ac:spMk id="20" creationId="{F7234D70-FB65-4E99-985E-64D219674D45}"/>
          </ac:spMkLst>
        </pc:spChg>
        <pc:spChg chg="add">
          <ac:chgData name="Aakash Kumar Nanda" userId="e67b8635bd690a1f" providerId="Windows Live" clId="Web-{F1CE095E-739F-453D-A528-D1A4C990A7C5}" dt="2022-12-22T12:50:40.780" v="382"/>
          <ac:spMkLst>
            <pc:docMk/>
            <pc:sldMk cId="3810455018" sldId="259"/>
            <ac:spMk id="22" creationId="{EE1530B0-6F96-46C0-8B3E-3215CB756BE4}"/>
          </ac:spMkLst>
        </pc:spChg>
        <pc:spChg chg="add">
          <ac:chgData name="Aakash Kumar Nanda" userId="e67b8635bd690a1f" providerId="Windows Live" clId="Web-{F1CE095E-739F-453D-A528-D1A4C990A7C5}" dt="2022-12-22T12:50:40.780" v="382"/>
          <ac:spMkLst>
            <pc:docMk/>
            <pc:sldMk cId="3810455018" sldId="259"/>
            <ac:spMk id="23" creationId="{754910CF-1B56-45D3-960A-E89F7B3B9131}"/>
          </ac:spMkLst>
        </pc:spChg>
        <pc:graphicFrameChg chg="add mod ord modGraphic">
          <ac:chgData name="Aakash Kumar Nanda" userId="e67b8635bd690a1f" providerId="Windows Live" clId="Web-{F1CE095E-739F-453D-A528-D1A4C990A7C5}" dt="2022-12-22T12:50:40.780" v="382"/>
          <ac:graphicFrameMkLst>
            <pc:docMk/>
            <pc:sldMk cId="3810455018" sldId="259"/>
            <ac:graphicFrameMk id="5" creationId="{8E7EE089-F8BB-F461-E61C-33D6DC4784E7}"/>
          </ac:graphicFrameMkLst>
        </pc:graphicFrameChg>
        <pc:cxnChg chg="add del">
          <ac:chgData name="Aakash Kumar Nanda" userId="e67b8635bd690a1f" providerId="Windows Live" clId="Web-{F1CE095E-739F-453D-A528-D1A4C990A7C5}" dt="2022-12-22T12:50:37.358" v="379"/>
          <ac:cxnSpMkLst>
            <pc:docMk/>
            <pc:sldMk cId="3810455018" sldId="259"/>
            <ac:cxnSpMk id="16" creationId="{F15CCCF0-E573-463A-9760-1FDC0B2CFBD7}"/>
          </ac:cxnSpMkLst>
        </pc:cxnChg>
        <pc:cxnChg chg="add del">
          <ac:chgData name="Aakash Kumar Nanda" userId="e67b8635bd690a1f" providerId="Windows Live" clId="Web-{F1CE095E-739F-453D-A528-D1A4C990A7C5}" dt="2022-12-22T12:50:40.749" v="381"/>
          <ac:cxnSpMkLst>
            <pc:docMk/>
            <pc:sldMk cId="3810455018" sldId="259"/>
            <ac:cxnSpMk id="19" creationId="{F15CCCF0-E573-463A-9760-1FDC0B2CFBD7}"/>
          </ac:cxnSpMkLst>
        </pc:cxnChg>
      </pc:sldChg>
      <pc:sldChg chg="modSp new">
        <pc:chgData name="Aakash Kumar Nanda" userId="e67b8635bd690a1f" providerId="Windows Live" clId="Web-{F1CE095E-739F-453D-A528-D1A4C990A7C5}" dt="2022-12-22T12:48:45.445" v="256" actId="20577"/>
        <pc:sldMkLst>
          <pc:docMk/>
          <pc:sldMk cId="4140629670" sldId="260"/>
        </pc:sldMkLst>
        <pc:spChg chg="mod">
          <ac:chgData name="Aakash Kumar Nanda" userId="e67b8635bd690a1f" providerId="Windows Live" clId="Web-{F1CE095E-739F-453D-A528-D1A4C990A7C5}" dt="2022-12-22T12:48:11.146" v="254" actId="20577"/>
          <ac:spMkLst>
            <pc:docMk/>
            <pc:sldMk cId="4140629670" sldId="260"/>
            <ac:spMk id="2" creationId="{DA4307AE-D985-0F6F-750F-D0FBB5C21F0F}"/>
          </ac:spMkLst>
        </pc:spChg>
        <pc:spChg chg="mod">
          <ac:chgData name="Aakash Kumar Nanda" userId="e67b8635bd690a1f" providerId="Windows Live" clId="Web-{F1CE095E-739F-453D-A528-D1A4C990A7C5}" dt="2022-12-22T12:48:45.445" v="256" actId="20577"/>
          <ac:spMkLst>
            <pc:docMk/>
            <pc:sldMk cId="4140629670" sldId="260"/>
            <ac:spMk id="3" creationId="{CD36A890-DE9B-483A-244A-B1D4BE728D64}"/>
          </ac:spMkLst>
        </pc:spChg>
      </pc:sldChg>
      <pc:sldChg chg="addSp delSp modSp new mod setBg setClrOvrMap">
        <pc:chgData name="Aakash Kumar Nanda" userId="e67b8635bd690a1f" providerId="Windows Live" clId="Web-{F1CE095E-739F-453D-A528-D1A4C990A7C5}" dt="2022-12-22T12:55:11.780" v="499"/>
        <pc:sldMkLst>
          <pc:docMk/>
          <pc:sldMk cId="2101295483" sldId="261"/>
        </pc:sldMkLst>
        <pc:spChg chg="mod">
          <ac:chgData name="Aakash Kumar Nanda" userId="e67b8635bd690a1f" providerId="Windows Live" clId="Web-{F1CE095E-739F-453D-A528-D1A4C990A7C5}" dt="2022-12-22T12:55:11.780" v="499"/>
          <ac:spMkLst>
            <pc:docMk/>
            <pc:sldMk cId="2101295483" sldId="261"/>
            <ac:spMk id="2" creationId="{129F11C0-6ABD-8305-8A62-ABB96A16A9BB}"/>
          </ac:spMkLst>
        </pc:spChg>
        <pc:spChg chg="mod">
          <ac:chgData name="Aakash Kumar Nanda" userId="e67b8635bd690a1f" providerId="Windows Live" clId="Web-{F1CE095E-739F-453D-A528-D1A4C990A7C5}" dt="2022-12-22T12:55:11.780" v="499"/>
          <ac:spMkLst>
            <pc:docMk/>
            <pc:sldMk cId="2101295483" sldId="261"/>
            <ac:spMk id="3" creationId="{7B1E26B4-22C0-B718-3154-8EF34D920A60}"/>
          </ac:spMkLst>
        </pc:spChg>
        <pc:spChg chg="add del">
          <ac:chgData name="Aakash Kumar Nanda" userId="e67b8635bd690a1f" providerId="Windows Live" clId="Web-{F1CE095E-739F-453D-A528-D1A4C990A7C5}" dt="2022-12-22T12:55:11.780" v="499"/>
          <ac:spMkLst>
            <pc:docMk/>
            <pc:sldMk cId="2101295483" sldId="261"/>
            <ac:spMk id="8" creationId="{3741B58E-3B65-4A01-A276-975AB2CF8A08}"/>
          </ac:spMkLst>
        </pc:spChg>
        <pc:spChg chg="add del">
          <ac:chgData name="Aakash Kumar Nanda" userId="e67b8635bd690a1f" providerId="Windows Live" clId="Web-{F1CE095E-739F-453D-A528-D1A4C990A7C5}" dt="2022-12-22T12:55:11.780" v="499"/>
          <ac:spMkLst>
            <pc:docMk/>
            <pc:sldMk cId="2101295483" sldId="261"/>
            <ac:spMk id="10" creationId="{7AAC67C3-831B-4AB1-A259-DFB839CAFAFC}"/>
          </ac:spMkLst>
        </pc:spChg>
        <pc:spChg chg="add">
          <ac:chgData name="Aakash Kumar Nanda" userId="e67b8635bd690a1f" providerId="Windows Live" clId="Web-{F1CE095E-739F-453D-A528-D1A4C990A7C5}" dt="2022-12-22T12:55:11.780" v="499"/>
          <ac:spMkLst>
            <pc:docMk/>
            <pc:sldMk cId="2101295483" sldId="261"/>
            <ac:spMk id="16" creationId="{E844E128-FF69-4E9F-8327-6B504B3C5AE1}"/>
          </ac:spMkLst>
        </pc:spChg>
        <pc:picChg chg="add">
          <ac:chgData name="Aakash Kumar Nanda" userId="e67b8635bd690a1f" providerId="Windows Live" clId="Web-{F1CE095E-739F-453D-A528-D1A4C990A7C5}" dt="2022-12-22T12:55:11.780" v="499"/>
          <ac:picMkLst>
            <pc:docMk/>
            <pc:sldMk cId="2101295483" sldId="261"/>
            <ac:picMk id="12" creationId="{48B77C7F-70C9-749D-9129-D3D099333002}"/>
          </ac:picMkLst>
        </pc:picChg>
        <pc:cxnChg chg="add">
          <ac:chgData name="Aakash Kumar Nanda" userId="e67b8635bd690a1f" providerId="Windows Live" clId="Web-{F1CE095E-739F-453D-A528-D1A4C990A7C5}" dt="2022-12-22T12:55:11.780" v="499"/>
          <ac:cxnSpMkLst>
            <pc:docMk/>
            <pc:sldMk cId="2101295483" sldId="261"/>
            <ac:cxnSpMk id="18" creationId="{055CEADF-09EA-423C-8C45-F94AF44D5AF0}"/>
          </ac:cxnSpMkLst>
        </pc:cxnChg>
      </pc:sldChg>
      <pc:sldChg chg="addSp modSp new mod setBg">
        <pc:chgData name="Aakash Kumar Nanda" userId="e67b8635bd690a1f" providerId="Windows Live" clId="Web-{F1CE095E-739F-453D-A528-D1A4C990A7C5}" dt="2022-12-22T12:53:05.601" v="485" actId="20577"/>
        <pc:sldMkLst>
          <pc:docMk/>
          <pc:sldMk cId="639548639" sldId="262"/>
        </pc:sldMkLst>
        <pc:spChg chg="mod">
          <ac:chgData name="Aakash Kumar Nanda" userId="e67b8635bd690a1f" providerId="Windows Live" clId="Web-{F1CE095E-739F-453D-A528-D1A4C990A7C5}" dt="2022-12-22T12:51:51.659" v="403"/>
          <ac:spMkLst>
            <pc:docMk/>
            <pc:sldMk cId="639548639" sldId="262"/>
            <ac:spMk id="2" creationId="{98F9EB37-21D5-3067-87EE-76178F445909}"/>
          </ac:spMkLst>
        </pc:spChg>
        <pc:spChg chg="mod">
          <ac:chgData name="Aakash Kumar Nanda" userId="e67b8635bd690a1f" providerId="Windows Live" clId="Web-{F1CE095E-739F-453D-A528-D1A4C990A7C5}" dt="2022-12-22T12:53:05.601" v="485" actId="20577"/>
          <ac:spMkLst>
            <pc:docMk/>
            <pc:sldMk cId="639548639" sldId="262"/>
            <ac:spMk id="3" creationId="{FB68B0AF-C630-28B6-CDAC-71BF45D19AA8}"/>
          </ac:spMkLst>
        </pc:spChg>
        <pc:spChg chg="add">
          <ac:chgData name="Aakash Kumar Nanda" userId="e67b8635bd690a1f" providerId="Windows Live" clId="Web-{F1CE095E-739F-453D-A528-D1A4C990A7C5}" dt="2022-12-22T12:51:51.659" v="403"/>
          <ac:spMkLst>
            <pc:docMk/>
            <pc:sldMk cId="639548639" sldId="262"/>
            <ac:spMk id="9" creationId="{67B74F2B-9534-4540-96B0-5C8E958B940F}"/>
          </ac:spMkLst>
        </pc:spChg>
        <pc:picChg chg="add">
          <ac:chgData name="Aakash Kumar Nanda" userId="e67b8635bd690a1f" providerId="Windows Live" clId="Web-{F1CE095E-739F-453D-A528-D1A4C990A7C5}" dt="2022-12-22T12:51:51.659" v="403"/>
          <ac:picMkLst>
            <pc:docMk/>
            <pc:sldMk cId="639548639" sldId="262"/>
            <ac:picMk id="5" creationId="{9CC024C0-CD0E-00A1-9771-9031E202C151}"/>
          </ac:picMkLst>
        </pc:picChg>
        <pc:cxnChg chg="add">
          <ac:chgData name="Aakash Kumar Nanda" userId="e67b8635bd690a1f" providerId="Windows Live" clId="Web-{F1CE095E-739F-453D-A528-D1A4C990A7C5}" dt="2022-12-22T12:51:51.659" v="403"/>
          <ac:cxnSpMkLst>
            <pc:docMk/>
            <pc:sldMk cId="639548639" sldId="262"/>
            <ac:cxnSpMk id="11" creationId="{33BECB2B-2CFA-412C-880F-C4B60974936F}"/>
          </ac:cxnSpMkLst>
        </pc:cxnChg>
      </pc:sldChg>
      <pc:sldChg chg="addSp delSp modSp new mod setBg setClrOvrMap">
        <pc:chgData name="Aakash Kumar Nanda" userId="e67b8635bd690a1f" providerId="Windows Live" clId="Web-{F1CE095E-739F-453D-A528-D1A4C990A7C5}" dt="2022-12-22T12:59:04.402" v="538"/>
        <pc:sldMkLst>
          <pc:docMk/>
          <pc:sldMk cId="3750803104" sldId="263"/>
        </pc:sldMkLst>
        <pc:spChg chg="mod">
          <ac:chgData name="Aakash Kumar Nanda" userId="e67b8635bd690a1f" providerId="Windows Live" clId="Web-{F1CE095E-739F-453D-A528-D1A4C990A7C5}" dt="2022-12-22T12:59:04.402" v="538"/>
          <ac:spMkLst>
            <pc:docMk/>
            <pc:sldMk cId="3750803104" sldId="263"/>
            <ac:spMk id="2" creationId="{5695598D-1B47-92B7-2B63-7F5B18269443}"/>
          </ac:spMkLst>
        </pc:spChg>
        <pc:spChg chg="del">
          <ac:chgData name="Aakash Kumar Nanda" userId="e67b8635bd690a1f" providerId="Windows Live" clId="Web-{F1CE095E-739F-453D-A528-D1A4C990A7C5}" dt="2022-12-22T12:56:13.596" v="520"/>
          <ac:spMkLst>
            <pc:docMk/>
            <pc:sldMk cId="3750803104" sldId="263"/>
            <ac:spMk id="3" creationId="{BD65618C-03FB-272F-7ADD-BF2796860810}"/>
          </ac:spMkLst>
        </pc:spChg>
        <pc:spChg chg="add del mod">
          <ac:chgData name="Aakash Kumar Nanda" userId="e67b8635bd690a1f" providerId="Windows Live" clId="Web-{F1CE095E-739F-453D-A528-D1A4C990A7C5}" dt="2022-12-22T12:59:02.121" v="536"/>
          <ac:spMkLst>
            <pc:docMk/>
            <pc:sldMk cId="3750803104" sldId="263"/>
            <ac:spMk id="7" creationId="{24C84785-7AE7-3F1F-FABE-108858E6A41E}"/>
          </ac:spMkLst>
        </pc:spChg>
        <pc:spChg chg="add del">
          <ac:chgData name="Aakash Kumar Nanda" userId="e67b8635bd690a1f" providerId="Windows Live" clId="Web-{F1CE095E-739F-453D-A528-D1A4C990A7C5}" dt="2022-12-22T12:57:29.834" v="522"/>
          <ac:spMkLst>
            <pc:docMk/>
            <pc:sldMk cId="3750803104" sldId="263"/>
            <ac:spMk id="8" creationId="{3CA61390-6F6A-877E-3A03-F4065747BFC9}"/>
          </ac:spMkLst>
        </pc:spChg>
        <pc:spChg chg="add del">
          <ac:chgData name="Aakash Kumar Nanda" userId="e67b8635bd690a1f" providerId="Windows Live" clId="Web-{F1CE095E-739F-453D-A528-D1A4C990A7C5}" dt="2022-12-22T12:57:40.163" v="526"/>
          <ac:spMkLst>
            <pc:docMk/>
            <pc:sldMk cId="3750803104" sldId="263"/>
            <ac:spMk id="9" creationId="{39E3965E-AC41-4711-9D10-E25ABB132D86}"/>
          </ac:spMkLst>
        </pc:spChg>
        <pc:spChg chg="add del">
          <ac:chgData name="Aakash Kumar Nanda" userId="e67b8635bd690a1f" providerId="Windows Live" clId="Web-{F1CE095E-739F-453D-A528-D1A4C990A7C5}" dt="2022-12-22T12:57:29.834" v="522"/>
          <ac:spMkLst>
            <pc:docMk/>
            <pc:sldMk cId="3750803104" sldId="263"/>
            <ac:spMk id="11" creationId="{F64BBAA4-C62B-4146-B49F-FE4CC4655EE0}"/>
          </ac:spMkLst>
        </pc:spChg>
        <pc:spChg chg="add del">
          <ac:chgData name="Aakash Kumar Nanda" userId="e67b8635bd690a1f" providerId="Windows Live" clId="Web-{F1CE095E-739F-453D-A528-D1A4C990A7C5}" dt="2022-12-22T12:57:29.834" v="522"/>
          <ac:spMkLst>
            <pc:docMk/>
            <pc:sldMk cId="3750803104" sldId="263"/>
            <ac:spMk id="15" creationId="{6BF36B24-6632-4516-9692-731462896C1F}"/>
          </ac:spMkLst>
        </pc:spChg>
        <pc:spChg chg="add del">
          <ac:chgData name="Aakash Kumar Nanda" userId="e67b8635bd690a1f" providerId="Windows Live" clId="Web-{F1CE095E-739F-453D-A528-D1A4C990A7C5}" dt="2022-12-22T12:57:37.585" v="524"/>
          <ac:spMkLst>
            <pc:docMk/>
            <pc:sldMk cId="3750803104" sldId="263"/>
            <ac:spMk id="17" creationId="{08CB54FC-0B2A-4107-9A70-958B90B76585}"/>
          </ac:spMkLst>
        </pc:spChg>
        <pc:spChg chg="add del">
          <ac:chgData name="Aakash Kumar Nanda" userId="e67b8635bd690a1f" providerId="Windows Live" clId="Web-{F1CE095E-739F-453D-A528-D1A4C990A7C5}" dt="2022-12-22T12:57:37.585" v="524"/>
          <ac:spMkLst>
            <pc:docMk/>
            <pc:sldMk cId="3750803104" sldId="263"/>
            <ac:spMk id="19" creationId="{E7044F0B-1877-524F-5A89-AB3409ABB4F6}"/>
          </ac:spMkLst>
        </pc:spChg>
        <pc:spChg chg="add del">
          <ac:chgData name="Aakash Kumar Nanda" userId="e67b8635bd690a1f" providerId="Windows Live" clId="Web-{F1CE095E-739F-453D-A528-D1A4C990A7C5}" dt="2022-12-22T12:57:37.585" v="524"/>
          <ac:spMkLst>
            <pc:docMk/>
            <pc:sldMk cId="3750803104" sldId="263"/>
            <ac:spMk id="20" creationId="{9AA76026-5689-4584-8D93-D71D739E61B5}"/>
          </ac:spMkLst>
        </pc:spChg>
        <pc:spChg chg="add del">
          <ac:chgData name="Aakash Kumar Nanda" userId="e67b8635bd690a1f" providerId="Windows Live" clId="Web-{F1CE095E-739F-453D-A528-D1A4C990A7C5}" dt="2022-12-22T12:57:40.163" v="526"/>
          <ac:spMkLst>
            <pc:docMk/>
            <pc:sldMk cId="3750803104" sldId="263"/>
            <ac:spMk id="23" creationId="{B4D0E555-16F6-44D0-BF56-AF5FF5BDE9D6}"/>
          </ac:spMkLst>
        </pc:spChg>
        <pc:spChg chg="add del">
          <ac:chgData name="Aakash Kumar Nanda" userId="e67b8635bd690a1f" providerId="Windows Live" clId="Web-{F1CE095E-739F-453D-A528-D1A4C990A7C5}" dt="2022-12-22T12:57:40.163" v="526"/>
          <ac:spMkLst>
            <pc:docMk/>
            <pc:sldMk cId="3750803104" sldId="263"/>
            <ac:spMk id="24" creationId="{8117041D-1A7B-4ECA-AB68-3CFDB6726B8E}"/>
          </ac:spMkLst>
        </pc:spChg>
        <pc:spChg chg="add del">
          <ac:chgData name="Aakash Kumar Nanda" userId="e67b8635bd690a1f" providerId="Windows Live" clId="Web-{F1CE095E-739F-453D-A528-D1A4C990A7C5}" dt="2022-12-22T12:59:04.402" v="538"/>
          <ac:spMkLst>
            <pc:docMk/>
            <pc:sldMk cId="3750803104" sldId="263"/>
            <ac:spMk id="27" creationId="{E844E128-FF69-4E9F-8327-6B504B3C5AE1}"/>
          </ac:spMkLst>
        </pc:spChg>
        <pc:spChg chg="add del">
          <ac:chgData name="Aakash Kumar Nanda" userId="e67b8635bd690a1f" providerId="Windows Live" clId="Web-{F1CE095E-739F-453D-A528-D1A4C990A7C5}" dt="2022-12-22T12:59:04.402" v="538"/>
          <ac:spMkLst>
            <pc:docMk/>
            <pc:sldMk cId="3750803104" sldId="263"/>
            <ac:spMk id="29" creationId="{4A05A9F8-FDDF-692A-F4FB-AA970E742807}"/>
          </ac:spMkLst>
        </pc:spChg>
        <pc:spChg chg="add del">
          <ac:chgData name="Aakash Kumar Nanda" userId="e67b8635bd690a1f" providerId="Windows Live" clId="Web-{F1CE095E-739F-453D-A528-D1A4C990A7C5}" dt="2022-12-22T12:59:00.387" v="534"/>
          <ac:spMkLst>
            <pc:docMk/>
            <pc:sldMk cId="3750803104" sldId="263"/>
            <ac:spMk id="33" creationId="{39E3965E-AC41-4711-9D10-E25ABB132D86}"/>
          </ac:spMkLst>
        </pc:spChg>
        <pc:spChg chg="add del">
          <ac:chgData name="Aakash Kumar Nanda" userId="e67b8635bd690a1f" providerId="Windows Live" clId="Web-{F1CE095E-739F-453D-A528-D1A4C990A7C5}" dt="2022-12-22T12:59:00.387" v="534"/>
          <ac:spMkLst>
            <pc:docMk/>
            <pc:sldMk cId="3750803104" sldId="263"/>
            <ac:spMk id="37" creationId="{33428ACC-71EC-4171-9527-10983BA6B41D}"/>
          </ac:spMkLst>
        </pc:spChg>
        <pc:spChg chg="add del">
          <ac:chgData name="Aakash Kumar Nanda" userId="e67b8635bd690a1f" providerId="Windows Live" clId="Web-{F1CE095E-739F-453D-A528-D1A4C990A7C5}" dt="2022-12-22T12:59:00.387" v="534"/>
          <ac:spMkLst>
            <pc:docMk/>
            <pc:sldMk cId="3750803104" sldId="263"/>
            <ac:spMk id="41" creationId="{8D4480B4-953D-41FA-9052-09AB3A026947}"/>
          </ac:spMkLst>
        </pc:spChg>
        <pc:picChg chg="add mod ord">
          <ac:chgData name="Aakash Kumar Nanda" userId="e67b8635bd690a1f" providerId="Windows Live" clId="Web-{F1CE095E-739F-453D-A528-D1A4C990A7C5}" dt="2022-12-22T12:59:04.402" v="538"/>
          <ac:picMkLst>
            <pc:docMk/>
            <pc:sldMk cId="3750803104" sldId="263"/>
            <ac:picMk id="4" creationId="{C9837FA8-4ECA-E1B7-1D64-7FA3AEE4537A}"/>
          </ac:picMkLst>
        </pc:picChg>
        <pc:picChg chg="add del mod ord">
          <ac:chgData name="Aakash Kumar Nanda" userId="e67b8635bd690a1f" providerId="Windows Live" clId="Web-{F1CE095E-739F-453D-A528-D1A4C990A7C5}" dt="2022-12-22T12:59:03.387" v="537"/>
          <ac:picMkLst>
            <pc:docMk/>
            <pc:sldMk cId="3750803104" sldId="263"/>
            <ac:picMk id="5" creationId="{43D30CAE-0D94-BADB-DF8A-736DE3AFC096}"/>
          </ac:picMkLst>
        </pc:picChg>
        <pc:cxnChg chg="add del">
          <ac:chgData name="Aakash Kumar Nanda" userId="e67b8635bd690a1f" providerId="Windows Live" clId="Web-{F1CE095E-739F-453D-A528-D1A4C990A7C5}" dt="2022-12-22T12:57:29.834" v="522"/>
          <ac:cxnSpMkLst>
            <pc:docMk/>
            <pc:sldMk cId="3750803104" sldId="263"/>
            <ac:cxnSpMk id="13" creationId="{EEB57AA8-F021-480C-A9E2-F89913313611}"/>
          </ac:cxnSpMkLst>
        </pc:cxnChg>
        <pc:cxnChg chg="add del">
          <ac:chgData name="Aakash Kumar Nanda" userId="e67b8635bd690a1f" providerId="Windows Live" clId="Web-{F1CE095E-739F-453D-A528-D1A4C990A7C5}" dt="2022-12-22T12:57:37.585" v="524"/>
          <ac:cxnSpMkLst>
            <pc:docMk/>
            <pc:sldMk cId="3750803104" sldId="263"/>
            <ac:cxnSpMk id="18" creationId="{7855A9B5-1710-4B19-B0F1-CDFDD4ED5B7E}"/>
          </ac:cxnSpMkLst>
        </pc:cxnChg>
        <pc:cxnChg chg="add del">
          <ac:chgData name="Aakash Kumar Nanda" userId="e67b8635bd690a1f" providerId="Windows Live" clId="Web-{F1CE095E-739F-453D-A528-D1A4C990A7C5}" dt="2022-12-22T12:57:40.163" v="526"/>
          <ac:cxnSpMkLst>
            <pc:docMk/>
            <pc:sldMk cId="3750803104" sldId="263"/>
            <ac:cxnSpMk id="22" creationId="{1F5DC8C3-BA5F-4EED-BB9A-A14272BD82A1}"/>
          </ac:cxnSpMkLst>
        </pc:cxnChg>
        <pc:cxnChg chg="add del">
          <ac:chgData name="Aakash Kumar Nanda" userId="e67b8635bd690a1f" providerId="Windows Live" clId="Web-{F1CE095E-739F-453D-A528-D1A4C990A7C5}" dt="2022-12-22T12:57:40.163" v="526"/>
          <ac:cxnSpMkLst>
            <pc:docMk/>
            <pc:sldMk cId="3750803104" sldId="263"/>
            <ac:cxnSpMk id="25" creationId="{ABCD2462-4C1E-401A-AC2D-F799A138B245}"/>
          </ac:cxnSpMkLst>
        </pc:cxnChg>
        <pc:cxnChg chg="add del">
          <ac:chgData name="Aakash Kumar Nanda" userId="e67b8635bd690a1f" providerId="Windows Live" clId="Web-{F1CE095E-739F-453D-A528-D1A4C990A7C5}" dt="2022-12-22T12:59:04.402" v="538"/>
          <ac:cxnSpMkLst>
            <pc:docMk/>
            <pc:sldMk cId="3750803104" sldId="263"/>
            <ac:cxnSpMk id="28" creationId="{055CEADF-09EA-423C-8C45-F94AF44D5AF0}"/>
          </ac:cxnSpMkLst>
        </pc:cxnChg>
        <pc:cxnChg chg="add del">
          <ac:chgData name="Aakash Kumar Nanda" userId="e67b8635bd690a1f" providerId="Windows Live" clId="Web-{F1CE095E-739F-453D-A528-D1A4C990A7C5}" dt="2022-12-22T12:59:00.387" v="534"/>
          <ac:cxnSpMkLst>
            <pc:docMk/>
            <pc:sldMk cId="3750803104" sldId="263"/>
            <ac:cxnSpMk id="35" creationId="{1F5DC8C3-BA5F-4EED-BB9A-A14272BD82A1}"/>
          </ac:cxnSpMkLst>
        </pc:cxnChg>
        <pc:cxnChg chg="add del">
          <ac:chgData name="Aakash Kumar Nanda" userId="e67b8635bd690a1f" providerId="Windows Live" clId="Web-{F1CE095E-739F-453D-A528-D1A4C990A7C5}" dt="2022-12-22T12:59:00.387" v="534"/>
          <ac:cxnSpMkLst>
            <pc:docMk/>
            <pc:sldMk cId="3750803104" sldId="263"/>
            <ac:cxnSpMk id="39" creationId="{BA22713B-ABB6-4391-97F9-0449A2B9B664}"/>
          </ac:cxnSpMkLst>
        </pc:cxnChg>
      </pc:sldChg>
      <pc:sldMasterChg chg="del delSldLayout">
        <pc:chgData name="Aakash Kumar Nanda" userId="e67b8635bd690a1f" providerId="Windows Live" clId="Web-{F1CE095E-739F-453D-A528-D1A4C990A7C5}" dt="2022-12-22T12:39:28.507" v="0"/>
        <pc:sldMasterMkLst>
          <pc:docMk/>
          <pc:sldMasterMk cId="2460954070" sldId="2147483660"/>
        </pc:sldMasterMkLst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akash Kumar Nanda" userId="e67b8635bd690a1f" providerId="Windows Live" clId="Web-{F1CE095E-739F-453D-A528-D1A4C990A7C5}" dt="2022-12-22T12:39:28.50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akash Kumar Nanda" userId="e67b8635bd690a1f" providerId="Windows Live" clId="Web-{F1CE095E-739F-453D-A528-D1A4C990A7C5}" dt="2022-12-22T12:39:28.507" v="0"/>
        <pc:sldMasterMkLst>
          <pc:docMk/>
          <pc:sldMasterMk cId="558559268" sldId="2147483672"/>
        </pc:sldMasterMkLst>
        <pc:sldLayoutChg chg="ad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253860565" sldId="2147483673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2787850894" sldId="2147483674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2796675694" sldId="2147483675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2464169580" sldId="2147483676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595578368" sldId="2147483677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974198102" sldId="2147483678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3188524188" sldId="2147483679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951736141" sldId="2147483680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66289281" sldId="2147483681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824106926" sldId="2147483682"/>
          </pc:sldLayoutMkLst>
        </pc:sldLayoutChg>
        <pc:sldLayoutChg chg="add replId">
          <pc:chgData name="Aakash Kumar Nanda" userId="e67b8635bd690a1f" providerId="Windows Live" clId="Web-{F1CE095E-739F-453D-A528-D1A4C990A7C5}" dt="2022-12-22T12:39:28.507" v="0"/>
          <pc:sldLayoutMkLst>
            <pc:docMk/>
            <pc:sldMasterMk cId="558559268" sldId="2147483672"/>
            <pc:sldLayoutMk cId="2760486374" sldId="2147483683"/>
          </pc:sldLayoutMkLst>
        </pc:sldLayoutChg>
      </pc:sldMasterChg>
    </pc:docChg>
  </pc:docChgLst>
  <pc:docChgLst>
    <pc:chgData name="Aakash Kumar Nanda" userId="e67b8635bd690a1f" providerId="Windows Live" clId="Web-{7DD29742-4FB9-4588-8054-18A3E0ADC855}"/>
    <pc:docChg chg="addSld modSld">
      <pc:chgData name="Aakash Kumar Nanda" userId="e67b8635bd690a1f" providerId="Windows Live" clId="Web-{7DD29742-4FB9-4588-8054-18A3E0ADC855}" dt="2022-12-22T13:04:48.915" v="68"/>
      <pc:docMkLst>
        <pc:docMk/>
      </pc:docMkLst>
      <pc:sldChg chg="addSp modSp mod setBg">
        <pc:chgData name="Aakash Kumar Nanda" userId="e67b8635bd690a1f" providerId="Windows Live" clId="Web-{7DD29742-4FB9-4588-8054-18A3E0ADC855}" dt="2022-12-22T13:04:48.915" v="68"/>
        <pc:sldMkLst>
          <pc:docMk/>
          <pc:sldMk cId="4140629670" sldId="260"/>
        </pc:sldMkLst>
        <pc:spChg chg="mod">
          <ac:chgData name="Aakash Kumar Nanda" userId="e67b8635bd690a1f" providerId="Windows Live" clId="Web-{7DD29742-4FB9-4588-8054-18A3E0ADC855}" dt="2022-12-22T13:04:48.915" v="68"/>
          <ac:spMkLst>
            <pc:docMk/>
            <pc:sldMk cId="4140629670" sldId="260"/>
            <ac:spMk id="2" creationId="{DA4307AE-D985-0F6F-750F-D0FBB5C21F0F}"/>
          </ac:spMkLst>
        </pc:spChg>
        <pc:spChg chg="mod">
          <ac:chgData name="Aakash Kumar Nanda" userId="e67b8635bd690a1f" providerId="Windows Live" clId="Web-{7DD29742-4FB9-4588-8054-18A3E0ADC855}" dt="2022-12-22T13:04:48.915" v="68"/>
          <ac:spMkLst>
            <pc:docMk/>
            <pc:sldMk cId="4140629670" sldId="260"/>
            <ac:spMk id="3" creationId="{CD36A890-DE9B-483A-244A-B1D4BE728D64}"/>
          </ac:spMkLst>
        </pc:spChg>
        <pc:spChg chg="add">
          <ac:chgData name="Aakash Kumar Nanda" userId="e67b8635bd690a1f" providerId="Windows Live" clId="Web-{7DD29742-4FB9-4588-8054-18A3E0ADC855}" dt="2022-12-22T13:04:48.915" v="68"/>
          <ac:spMkLst>
            <pc:docMk/>
            <pc:sldMk cId="4140629670" sldId="260"/>
            <ac:spMk id="8" creationId="{3741B58E-3B65-4A01-A276-975AB2CF8A08}"/>
          </ac:spMkLst>
        </pc:spChg>
        <pc:spChg chg="add">
          <ac:chgData name="Aakash Kumar Nanda" userId="e67b8635bd690a1f" providerId="Windows Live" clId="Web-{7DD29742-4FB9-4588-8054-18A3E0ADC855}" dt="2022-12-22T13:04:48.915" v="68"/>
          <ac:spMkLst>
            <pc:docMk/>
            <pc:sldMk cId="4140629670" sldId="260"/>
            <ac:spMk id="10" creationId="{7AAC67C3-831B-4AB1-A259-DFB839CAFAFC}"/>
          </ac:spMkLst>
        </pc:spChg>
      </pc:sldChg>
      <pc:sldChg chg="addSp delSp modSp mod setBg">
        <pc:chgData name="Aakash Kumar Nanda" userId="e67b8635bd690a1f" providerId="Windows Live" clId="Web-{7DD29742-4FB9-4588-8054-18A3E0ADC855}" dt="2022-12-22T13:01:37.161" v="1"/>
        <pc:sldMkLst>
          <pc:docMk/>
          <pc:sldMk cId="3750803104" sldId="263"/>
        </pc:sldMkLst>
        <pc:spChg chg="mod">
          <ac:chgData name="Aakash Kumar Nanda" userId="e67b8635bd690a1f" providerId="Windows Live" clId="Web-{7DD29742-4FB9-4588-8054-18A3E0ADC855}" dt="2022-12-22T13:01:30.364" v="0"/>
          <ac:spMkLst>
            <pc:docMk/>
            <pc:sldMk cId="3750803104" sldId="263"/>
            <ac:spMk id="2" creationId="{5695598D-1B47-92B7-2B63-7F5B18269443}"/>
          </ac:spMkLst>
        </pc:spChg>
        <pc:spChg chg="add">
          <ac:chgData name="Aakash Kumar Nanda" userId="e67b8635bd690a1f" providerId="Windows Live" clId="Web-{7DD29742-4FB9-4588-8054-18A3E0ADC855}" dt="2022-12-22T13:01:30.364" v="0"/>
          <ac:spMkLst>
            <pc:docMk/>
            <pc:sldMk cId="3750803104" sldId="263"/>
            <ac:spMk id="6" creationId="{80861964-D86C-4A50-8F6D-B466384A61B1}"/>
          </ac:spMkLst>
        </pc:spChg>
        <pc:spChg chg="add del">
          <ac:chgData name="Aakash Kumar Nanda" userId="e67b8635bd690a1f" providerId="Windows Live" clId="Web-{7DD29742-4FB9-4588-8054-18A3E0ADC855}" dt="2022-12-22T13:01:37.161" v="1"/>
          <ac:spMkLst>
            <pc:docMk/>
            <pc:sldMk cId="3750803104" sldId="263"/>
            <ac:spMk id="12" creationId="{B30DD284-D055-47BE-8874-5F261F1B1C79}"/>
          </ac:spMkLst>
        </pc:spChg>
        <pc:spChg chg="add">
          <ac:chgData name="Aakash Kumar Nanda" userId="e67b8635bd690a1f" providerId="Windows Live" clId="Web-{7DD29742-4FB9-4588-8054-18A3E0ADC855}" dt="2022-12-22T13:01:30.364" v="0"/>
          <ac:spMkLst>
            <pc:docMk/>
            <pc:sldMk cId="3750803104" sldId="263"/>
            <ac:spMk id="14" creationId="{F2BDE551-930A-4FE1-8434-09824E3247E6}"/>
          </ac:spMkLst>
        </pc:spChg>
        <pc:picChg chg="mod">
          <ac:chgData name="Aakash Kumar Nanda" userId="e67b8635bd690a1f" providerId="Windows Live" clId="Web-{7DD29742-4FB9-4588-8054-18A3E0ADC855}" dt="2022-12-22T13:01:30.364" v="0"/>
          <ac:picMkLst>
            <pc:docMk/>
            <pc:sldMk cId="3750803104" sldId="263"/>
            <ac:picMk id="4" creationId="{C9837FA8-4ECA-E1B7-1D64-7FA3AEE4537A}"/>
          </ac:picMkLst>
        </pc:picChg>
        <pc:cxnChg chg="add">
          <ac:chgData name="Aakash Kumar Nanda" userId="e67b8635bd690a1f" providerId="Windows Live" clId="Web-{7DD29742-4FB9-4588-8054-18A3E0ADC855}" dt="2022-12-22T13:01:30.364" v="0"/>
          <ac:cxnSpMkLst>
            <pc:docMk/>
            <pc:sldMk cId="3750803104" sldId="263"/>
            <ac:cxnSpMk id="10" creationId="{754A678E-8F30-4E92-A5BF-F5D03D011394}"/>
          </ac:cxnSpMkLst>
        </pc:cxnChg>
      </pc:sldChg>
      <pc:sldChg chg="addSp delSp modSp new mod setBg setClrOvrMap">
        <pc:chgData name="Aakash Kumar Nanda" userId="e67b8635bd690a1f" providerId="Windows Live" clId="Web-{7DD29742-4FB9-4588-8054-18A3E0ADC855}" dt="2022-12-22T13:02:48.256" v="31"/>
        <pc:sldMkLst>
          <pc:docMk/>
          <pc:sldMk cId="200908261" sldId="264"/>
        </pc:sldMkLst>
        <pc:spChg chg="mod ord">
          <ac:chgData name="Aakash Kumar Nanda" userId="e67b8635bd690a1f" providerId="Windows Live" clId="Web-{7DD29742-4FB9-4588-8054-18A3E0ADC855}" dt="2022-12-22T13:02:48.256" v="31"/>
          <ac:spMkLst>
            <pc:docMk/>
            <pc:sldMk cId="200908261" sldId="264"/>
            <ac:spMk id="2" creationId="{59000368-FF0E-5EF7-03C0-9AF031487BAB}"/>
          </ac:spMkLst>
        </pc:spChg>
        <pc:spChg chg="del">
          <ac:chgData name="Aakash Kumar Nanda" userId="e67b8635bd690a1f" providerId="Windows Live" clId="Web-{7DD29742-4FB9-4588-8054-18A3E0ADC855}" dt="2022-12-22T13:02:24.240" v="21"/>
          <ac:spMkLst>
            <pc:docMk/>
            <pc:sldMk cId="200908261" sldId="264"/>
            <ac:spMk id="3" creationId="{79066A1B-BF38-CB63-67E6-CF237D5BD19D}"/>
          </ac:spMkLst>
        </pc:spChg>
        <pc:spChg chg="add mod">
          <ac:chgData name="Aakash Kumar Nanda" userId="e67b8635bd690a1f" providerId="Windows Live" clId="Web-{7DD29742-4FB9-4588-8054-18A3E0ADC855}" dt="2022-12-22T13:02:48.256" v="31"/>
          <ac:spMkLst>
            <pc:docMk/>
            <pc:sldMk cId="200908261" sldId="264"/>
            <ac:spMk id="5" creationId="{7ACDA9D3-2B84-EAC4-03F0-5DFC858151E7}"/>
          </ac:spMkLst>
        </pc:spChg>
        <pc:spChg chg="add del">
          <ac:chgData name="Aakash Kumar Nanda" userId="e67b8635bd690a1f" providerId="Windows Live" clId="Web-{7DD29742-4FB9-4588-8054-18A3E0ADC855}" dt="2022-12-22T13:02:48.256" v="30"/>
          <ac:spMkLst>
            <pc:docMk/>
            <pc:sldMk cId="200908261" sldId="264"/>
            <ac:spMk id="9" creationId="{0E057C41-A7C6-43EF-8D55-EA9BFC61B283}"/>
          </ac:spMkLst>
        </pc:spChg>
        <pc:spChg chg="add del">
          <ac:chgData name="Aakash Kumar Nanda" userId="e67b8635bd690a1f" providerId="Windows Live" clId="Web-{7DD29742-4FB9-4588-8054-18A3E0ADC855}" dt="2022-12-22T13:02:41.756" v="26"/>
          <ac:spMkLst>
            <pc:docMk/>
            <pc:sldMk cId="200908261" sldId="264"/>
            <ac:spMk id="10" creationId="{39E3965E-AC41-4711-9D10-E25ABB132D86}"/>
          </ac:spMkLst>
        </pc:spChg>
        <pc:spChg chg="add del">
          <ac:chgData name="Aakash Kumar Nanda" userId="e67b8635bd690a1f" providerId="Windows Live" clId="Web-{7DD29742-4FB9-4588-8054-18A3E0ADC855}" dt="2022-12-22T13:02:41.756" v="26"/>
          <ac:spMkLst>
            <pc:docMk/>
            <pc:sldMk cId="200908261" sldId="264"/>
            <ac:spMk id="14" creationId="{6482F060-A4AF-4E0B-B364-7C6BA4AE9C03}"/>
          </ac:spMkLst>
        </pc:spChg>
        <pc:spChg chg="add del">
          <ac:chgData name="Aakash Kumar Nanda" userId="e67b8635bd690a1f" providerId="Windows Live" clId="Web-{7DD29742-4FB9-4588-8054-18A3E0ADC855}" dt="2022-12-22T13:02:45.022" v="28"/>
          <ac:spMkLst>
            <pc:docMk/>
            <pc:sldMk cId="200908261" sldId="264"/>
            <ac:spMk id="19" creationId="{39E3965E-AC41-4711-9D10-E25ABB132D86}"/>
          </ac:spMkLst>
        </pc:spChg>
        <pc:spChg chg="add del">
          <ac:chgData name="Aakash Kumar Nanda" userId="e67b8635bd690a1f" providerId="Windows Live" clId="Web-{7DD29742-4FB9-4588-8054-18A3E0ADC855}" dt="2022-12-22T13:02:45.022" v="28"/>
          <ac:spMkLst>
            <pc:docMk/>
            <pc:sldMk cId="200908261" sldId="264"/>
            <ac:spMk id="21" creationId="{2FDF0794-1B86-42B2-B8C7-F60123E638ED}"/>
          </ac:spMkLst>
        </pc:spChg>
        <pc:spChg chg="add del">
          <ac:chgData name="Aakash Kumar Nanda" userId="e67b8635bd690a1f" providerId="Windows Live" clId="Web-{7DD29742-4FB9-4588-8054-18A3E0ADC855}" dt="2022-12-22T13:02:45.022" v="28"/>
          <ac:spMkLst>
            <pc:docMk/>
            <pc:sldMk cId="200908261" sldId="264"/>
            <ac:spMk id="22" creationId="{EEFC1EB0-DB92-4E98-B3A9-0CD6FA5A8B62}"/>
          </ac:spMkLst>
        </pc:spChg>
        <pc:spChg chg="add del">
          <ac:chgData name="Aakash Kumar Nanda" userId="e67b8635bd690a1f" providerId="Windows Live" clId="Web-{7DD29742-4FB9-4588-8054-18A3E0ADC855}" dt="2022-12-22T13:02:48.256" v="30"/>
          <ac:spMkLst>
            <pc:docMk/>
            <pc:sldMk cId="200908261" sldId="264"/>
            <ac:spMk id="24" creationId="{873ECEC8-0F24-45B8-950F-35FC94BCEAC8}"/>
          </ac:spMkLst>
        </pc:spChg>
        <pc:spChg chg="add del">
          <ac:chgData name="Aakash Kumar Nanda" userId="e67b8635bd690a1f" providerId="Windows Live" clId="Web-{7DD29742-4FB9-4588-8054-18A3E0ADC855}" dt="2022-12-22T13:02:48.256" v="30"/>
          <ac:spMkLst>
            <pc:docMk/>
            <pc:sldMk cId="200908261" sldId="264"/>
            <ac:spMk id="26" creationId="{8B53612E-ADB2-4457-9688-89506397AF28}"/>
          </ac:spMkLst>
        </pc:spChg>
        <pc:spChg chg="add">
          <ac:chgData name="Aakash Kumar Nanda" userId="e67b8635bd690a1f" providerId="Windows Live" clId="Web-{7DD29742-4FB9-4588-8054-18A3E0ADC855}" dt="2022-12-22T13:02:48.256" v="31"/>
          <ac:spMkLst>
            <pc:docMk/>
            <pc:sldMk cId="200908261" sldId="264"/>
            <ac:spMk id="28" creationId="{39E3965E-AC41-4711-9D10-E25ABB132D86}"/>
          </ac:spMkLst>
        </pc:spChg>
        <pc:spChg chg="add">
          <ac:chgData name="Aakash Kumar Nanda" userId="e67b8635bd690a1f" providerId="Windows Live" clId="Web-{7DD29742-4FB9-4588-8054-18A3E0ADC855}" dt="2022-12-22T13:02:48.256" v="31"/>
          <ac:spMkLst>
            <pc:docMk/>
            <pc:sldMk cId="200908261" sldId="264"/>
            <ac:spMk id="30" creationId="{6482F060-A4AF-4E0B-B364-7C6BA4AE9C03}"/>
          </ac:spMkLst>
        </pc:spChg>
        <pc:picChg chg="add mod ord">
          <ac:chgData name="Aakash Kumar Nanda" userId="e67b8635bd690a1f" providerId="Windows Live" clId="Web-{7DD29742-4FB9-4588-8054-18A3E0ADC855}" dt="2022-12-22T13:02:48.256" v="31"/>
          <ac:picMkLst>
            <pc:docMk/>
            <pc:sldMk cId="200908261" sldId="264"/>
            <ac:picMk id="4" creationId="{DBE5E718-6EDB-A128-291C-732067C8D870}"/>
          </ac:picMkLst>
        </pc:picChg>
        <pc:cxnChg chg="add del">
          <ac:chgData name="Aakash Kumar Nanda" userId="e67b8635bd690a1f" providerId="Windows Live" clId="Web-{7DD29742-4FB9-4588-8054-18A3E0ADC855}" dt="2022-12-22T13:02:41.756" v="26"/>
          <ac:cxnSpMkLst>
            <pc:docMk/>
            <pc:sldMk cId="200908261" sldId="264"/>
            <ac:cxnSpMk id="12" creationId="{1F5DC8C3-BA5F-4EED-BB9A-A14272BD82A1}"/>
          </ac:cxnSpMkLst>
        </pc:cxnChg>
        <pc:cxnChg chg="add del">
          <ac:chgData name="Aakash Kumar Nanda" userId="e67b8635bd690a1f" providerId="Windows Live" clId="Web-{7DD29742-4FB9-4588-8054-18A3E0ADC855}" dt="2022-12-22T13:02:41.756" v="26"/>
          <ac:cxnSpMkLst>
            <pc:docMk/>
            <pc:sldMk cId="200908261" sldId="264"/>
            <ac:cxnSpMk id="16" creationId="{B9EB6DAA-2F0C-43D5-A577-15D5D2C4E3F5}"/>
          </ac:cxnSpMkLst>
        </pc:cxnChg>
        <pc:cxnChg chg="add del">
          <ac:chgData name="Aakash Kumar Nanda" userId="e67b8635bd690a1f" providerId="Windows Live" clId="Web-{7DD29742-4FB9-4588-8054-18A3E0ADC855}" dt="2022-12-22T13:02:45.022" v="28"/>
          <ac:cxnSpMkLst>
            <pc:docMk/>
            <pc:sldMk cId="200908261" sldId="264"/>
            <ac:cxnSpMk id="18" creationId="{96D07482-83A3-4451-943C-B46961082957}"/>
          </ac:cxnSpMkLst>
        </pc:cxnChg>
        <pc:cxnChg chg="add del">
          <ac:chgData name="Aakash Kumar Nanda" userId="e67b8635bd690a1f" providerId="Windows Live" clId="Web-{7DD29742-4FB9-4588-8054-18A3E0ADC855}" dt="2022-12-22T13:02:45.022" v="28"/>
          <ac:cxnSpMkLst>
            <pc:docMk/>
            <pc:sldMk cId="200908261" sldId="264"/>
            <ac:cxnSpMk id="20" creationId="{1F5DC8C3-BA5F-4EED-BB9A-A14272BD82A1}"/>
          </ac:cxnSpMkLst>
        </pc:cxnChg>
        <pc:cxnChg chg="add del">
          <ac:chgData name="Aakash Kumar Nanda" userId="e67b8635bd690a1f" providerId="Windows Live" clId="Web-{7DD29742-4FB9-4588-8054-18A3E0ADC855}" dt="2022-12-22T13:02:48.256" v="30"/>
          <ac:cxnSpMkLst>
            <pc:docMk/>
            <pc:sldMk cId="200908261" sldId="264"/>
            <ac:cxnSpMk id="25" creationId="{89EB8C68-FF1B-4849-867B-32D29B19F102}"/>
          </ac:cxnSpMkLst>
        </pc:cxnChg>
        <pc:cxnChg chg="add">
          <ac:chgData name="Aakash Kumar Nanda" userId="e67b8635bd690a1f" providerId="Windows Live" clId="Web-{7DD29742-4FB9-4588-8054-18A3E0ADC855}" dt="2022-12-22T13:02:48.256" v="31"/>
          <ac:cxnSpMkLst>
            <pc:docMk/>
            <pc:sldMk cId="200908261" sldId="264"/>
            <ac:cxnSpMk id="29" creationId="{1F5DC8C3-BA5F-4EED-BB9A-A14272BD82A1}"/>
          </ac:cxnSpMkLst>
        </pc:cxnChg>
        <pc:cxnChg chg="add">
          <ac:chgData name="Aakash Kumar Nanda" userId="e67b8635bd690a1f" providerId="Windows Live" clId="Web-{7DD29742-4FB9-4588-8054-18A3E0ADC855}" dt="2022-12-22T13:02:48.256" v="31"/>
          <ac:cxnSpMkLst>
            <pc:docMk/>
            <pc:sldMk cId="200908261" sldId="264"/>
            <ac:cxnSpMk id="31" creationId="{B9EB6DAA-2F0C-43D5-A577-15D5D2C4E3F5}"/>
          </ac:cxnSpMkLst>
        </pc:cxnChg>
      </pc:sldChg>
      <pc:sldChg chg="addSp delSp modSp new mod setBg setClrOvrMap">
        <pc:chgData name="Aakash Kumar Nanda" userId="e67b8635bd690a1f" providerId="Windows Live" clId="Web-{7DD29742-4FB9-4588-8054-18A3E0ADC855}" dt="2022-12-22T13:04:06.820" v="67"/>
        <pc:sldMkLst>
          <pc:docMk/>
          <pc:sldMk cId="1170963732" sldId="265"/>
        </pc:sldMkLst>
        <pc:spChg chg="mod">
          <ac:chgData name="Aakash Kumar Nanda" userId="e67b8635bd690a1f" providerId="Windows Live" clId="Web-{7DD29742-4FB9-4588-8054-18A3E0ADC855}" dt="2022-12-22T13:04:06.820" v="67"/>
          <ac:spMkLst>
            <pc:docMk/>
            <pc:sldMk cId="1170963732" sldId="265"/>
            <ac:spMk id="2" creationId="{251E01CB-4D00-8F22-F4EC-38F9BC1E5218}"/>
          </ac:spMkLst>
        </pc:spChg>
        <pc:spChg chg="add del">
          <ac:chgData name="Aakash Kumar Nanda" userId="e67b8635bd690a1f" providerId="Windows Live" clId="Web-{7DD29742-4FB9-4588-8054-18A3E0ADC855}" dt="2022-12-22T13:04:06.820" v="67"/>
          <ac:spMkLst>
            <pc:docMk/>
            <pc:sldMk cId="1170963732" sldId="265"/>
            <ac:spMk id="3" creationId="{986C53C0-61E1-B2CB-22D7-2A58A596AF4F}"/>
          </ac:spMkLst>
        </pc:spChg>
        <pc:spChg chg="add del">
          <ac:chgData name="Aakash Kumar Nanda" userId="e67b8635bd690a1f" providerId="Windows Live" clId="Web-{7DD29742-4FB9-4588-8054-18A3E0ADC855}" dt="2022-12-22T13:04:03.352" v="65"/>
          <ac:spMkLst>
            <pc:docMk/>
            <pc:sldMk cId="1170963732" sldId="265"/>
            <ac:spMk id="9" creationId="{39E3965E-AC41-4711-9D10-E25ABB132D86}"/>
          </ac:spMkLst>
        </pc:spChg>
        <pc:spChg chg="add del">
          <ac:chgData name="Aakash Kumar Nanda" userId="e67b8635bd690a1f" providerId="Windows Live" clId="Web-{7DD29742-4FB9-4588-8054-18A3E0ADC855}" dt="2022-12-22T13:04:03.352" v="65"/>
          <ac:spMkLst>
            <pc:docMk/>
            <pc:sldMk cId="1170963732" sldId="265"/>
            <ac:spMk id="13" creationId="{6482F060-A4AF-4E0B-B364-7C6BA4AE9C03}"/>
          </ac:spMkLst>
        </pc:spChg>
        <pc:spChg chg="add del">
          <ac:chgData name="Aakash Kumar Nanda" userId="e67b8635bd690a1f" providerId="Windows Live" clId="Web-{7DD29742-4FB9-4588-8054-18A3E0ADC855}" dt="2022-12-22T13:04:06.820" v="67"/>
          <ac:spMkLst>
            <pc:docMk/>
            <pc:sldMk cId="1170963732" sldId="265"/>
            <ac:spMk id="18" creationId="{39E3965E-AC41-4711-9D10-E25ABB132D86}"/>
          </ac:spMkLst>
        </pc:spChg>
        <pc:spChg chg="add del">
          <ac:chgData name="Aakash Kumar Nanda" userId="e67b8635bd690a1f" providerId="Windows Live" clId="Web-{7DD29742-4FB9-4588-8054-18A3E0ADC855}" dt="2022-12-22T13:04:06.820" v="67"/>
          <ac:spMkLst>
            <pc:docMk/>
            <pc:sldMk cId="1170963732" sldId="265"/>
            <ac:spMk id="20" creationId="{2FDF0794-1B86-42B2-B8C7-F60123E638ED}"/>
          </ac:spMkLst>
        </pc:spChg>
        <pc:spChg chg="add del">
          <ac:chgData name="Aakash Kumar Nanda" userId="e67b8635bd690a1f" providerId="Windows Live" clId="Web-{7DD29742-4FB9-4588-8054-18A3E0ADC855}" dt="2022-12-22T13:04:06.820" v="67"/>
          <ac:spMkLst>
            <pc:docMk/>
            <pc:sldMk cId="1170963732" sldId="265"/>
            <ac:spMk id="22" creationId="{EEFC1EB0-DB92-4E98-B3A9-0CD6FA5A8B62}"/>
          </ac:spMkLst>
        </pc:spChg>
        <pc:picChg chg="add del">
          <ac:chgData name="Aakash Kumar Nanda" userId="e67b8635bd690a1f" providerId="Windows Live" clId="Web-{7DD29742-4FB9-4588-8054-18A3E0ADC855}" dt="2022-12-22T13:04:03.352" v="65"/>
          <ac:picMkLst>
            <pc:docMk/>
            <pc:sldMk cId="1170963732" sldId="265"/>
            <ac:picMk id="5" creationId="{991021BC-2CB0-1652-2282-2CC2A9313A98}"/>
          </ac:picMkLst>
        </pc:picChg>
        <pc:picChg chg="add del">
          <ac:chgData name="Aakash Kumar Nanda" userId="e67b8635bd690a1f" providerId="Windows Live" clId="Web-{7DD29742-4FB9-4588-8054-18A3E0ADC855}" dt="2022-12-22T13:04:06.820" v="67"/>
          <ac:picMkLst>
            <pc:docMk/>
            <pc:sldMk cId="1170963732" sldId="265"/>
            <ac:picMk id="21" creationId="{9E7E6851-690E-2A3C-25BA-CD4EA99DEAB4}"/>
          </ac:picMkLst>
        </pc:picChg>
        <pc:cxnChg chg="add del">
          <ac:chgData name="Aakash Kumar Nanda" userId="e67b8635bd690a1f" providerId="Windows Live" clId="Web-{7DD29742-4FB9-4588-8054-18A3E0ADC855}" dt="2022-12-22T13:04:03.352" v="65"/>
          <ac:cxnSpMkLst>
            <pc:docMk/>
            <pc:sldMk cId="1170963732" sldId="265"/>
            <ac:cxnSpMk id="11" creationId="{1F5DC8C3-BA5F-4EED-BB9A-A14272BD82A1}"/>
          </ac:cxnSpMkLst>
        </pc:cxnChg>
        <pc:cxnChg chg="add del">
          <ac:chgData name="Aakash Kumar Nanda" userId="e67b8635bd690a1f" providerId="Windows Live" clId="Web-{7DD29742-4FB9-4588-8054-18A3E0ADC855}" dt="2022-12-22T13:04:03.352" v="65"/>
          <ac:cxnSpMkLst>
            <pc:docMk/>
            <pc:sldMk cId="1170963732" sldId="265"/>
            <ac:cxnSpMk id="15" creationId="{B9EB6DAA-2F0C-43D5-A577-15D5D2C4E3F5}"/>
          </ac:cxnSpMkLst>
        </pc:cxnChg>
        <pc:cxnChg chg="add del">
          <ac:chgData name="Aakash Kumar Nanda" userId="e67b8635bd690a1f" providerId="Windows Live" clId="Web-{7DD29742-4FB9-4588-8054-18A3E0ADC855}" dt="2022-12-22T13:04:06.820" v="67"/>
          <ac:cxnSpMkLst>
            <pc:docMk/>
            <pc:sldMk cId="1170963732" sldId="265"/>
            <ac:cxnSpMk id="17" creationId="{96D07482-83A3-4451-943C-B46961082957}"/>
          </ac:cxnSpMkLst>
        </pc:cxnChg>
        <pc:cxnChg chg="add del">
          <ac:chgData name="Aakash Kumar Nanda" userId="e67b8635bd690a1f" providerId="Windows Live" clId="Web-{7DD29742-4FB9-4588-8054-18A3E0ADC855}" dt="2022-12-22T13:04:06.820" v="67"/>
          <ac:cxnSpMkLst>
            <pc:docMk/>
            <pc:sldMk cId="1170963732" sldId="265"/>
            <ac:cxnSpMk id="19" creationId="{1F5DC8C3-BA5F-4EED-BB9A-A14272BD82A1}"/>
          </ac:cxnSpMkLst>
        </pc:cxnChg>
      </pc:sldChg>
      <pc:sldChg chg="addSp modSp new mod setBg addAnim setClrOvrMap">
        <pc:chgData name="Aakash Kumar Nanda" userId="e67b8635bd690a1f" providerId="Windows Live" clId="Web-{7DD29742-4FB9-4588-8054-18A3E0ADC855}" dt="2022-12-22T13:03:45.570" v="63" actId="20577"/>
        <pc:sldMkLst>
          <pc:docMk/>
          <pc:sldMk cId="12530230" sldId="266"/>
        </pc:sldMkLst>
        <pc:spChg chg="mod">
          <ac:chgData name="Aakash Kumar Nanda" userId="e67b8635bd690a1f" providerId="Windows Live" clId="Web-{7DD29742-4FB9-4588-8054-18A3E0ADC855}" dt="2022-12-22T13:03:40.335" v="61"/>
          <ac:spMkLst>
            <pc:docMk/>
            <pc:sldMk cId="12530230" sldId="266"/>
            <ac:spMk id="2" creationId="{D87FD17D-D0B1-7AEC-0F3E-319664CCD9CA}"/>
          </ac:spMkLst>
        </pc:spChg>
        <pc:spChg chg="mod">
          <ac:chgData name="Aakash Kumar Nanda" userId="e67b8635bd690a1f" providerId="Windows Live" clId="Web-{7DD29742-4FB9-4588-8054-18A3E0ADC855}" dt="2022-12-22T13:03:45.570" v="63" actId="20577"/>
          <ac:spMkLst>
            <pc:docMk/>
            <pc:sldMk cId="12530230" sldId="266"/>
            <ac:spMk id="3" creationId="{2585FAAB-6141-057A-C781-BB677B6C5948}"/>
          </ac:spMkLst>
        </pc:spChg>
        <pc:spChg chg="add">
          <ac:chgData name="Aakash Kumar Nanda" userId="e67b8635bd690a1f" providerId="Windows Live" clId="Web-{7DD29742-4FB9-4588-8054-18A3E0ADC855}" dt="2022-12-22T13:03:40.335" v="61"/>
          <ac:spMkLst>
            <pc:docMk/>
            <pc:sldMk cId="12530230" sldId="266"/>
            <ac:spMk id="9" creationId="{39E3965E-AC41-4711-9D10-E25ABB132D86}"/>
          </ac:spMkLst>
        </pc:spChg>
        <pc:spChg chg="add">
          <ac:chgData name="Aakash Kumar Nanda" userId="e67b8635bd690a1f" providerId="Windows Live" clId="Web-{7DD29742-4FB9-4588-8054-18A3E0ADC855}" dt="2022-12-22T13:03:40.335" v="61"/>
          <ac:spMkLst>
            <pc:docMk/>
            <pc:sldMk cId="12530230" sldId="266"/>
            <ac:spMk id="13" creationId="{6482F060-A4AF-4E0B-B364-7C6BA4AE9C03}"/>
          </ac:spMkLst>
        </pc:spChg>
        <pc:picChg chg="add">
          <ac:chgData name="Aakash Kumar Nanda" userId="e67b8635bd690a1f" providerId="Windows Live" clId="Web-{7DD29742-4FB9-4588-8054-18A3E0ADC855}" dt="2022-12-22T13:03:40.335" v="61"/>
          <ac:picMkLst>
            <pc:docMk/>
            <pc:sldMk cId="12530230" sldId="266"/>
            <ac:picMk id="5" creationId="{6A31B59D-1FE1-FC92-81A2-AA12D3E3D85B}"/>
          </ac:picMkLst>
        </pc:picChg>
        <pc:cxnChg chg="add">
          <ac:chgData name="Aakash Kumar Nanda" userId="e67b8635bd690a1f" providerId="Windows Live" clId="Web-{7DD29742-4FB9-4588-8054-18A3E0ADC855}" dt="2022-12-22T13:03:40.335" v="61"/>
          <ac:cxnSpMkLst>
            <pc:docMk/>
            <pc:sldMk cId="12530230" sldId="266"/>
            <ac:cxnSpMk id="11" creationId="{1F5DC8C3-BA5F-4EED-BB9A-A14272BD82A1}"/>
          </ac:cxnSpMkLst>
        </pc:cxnChg>
        <pc:cxnChg chg="add">
          <ac:chgData name="Aakash Kumar Nanda" userId="e67b8635bd690a1f" providerId="Windows Live" clId="Web-{7DD29742-4FB9-4588-8054-18A3E0ADC855}" dt="2022-12-22T13:03:40.335" v="61"/>
          <ac:cxnSpMkLst>
            <pc:docMk/>
            <pc:sldMk cId="12530230" sldId="266"/>
            <ac:cxnSpMk id="15" creationId="{B9EB6DAA-2F0C-43D5-A577-15D5D2C4E3F5}"/>
          </ac:cxnSpMkLst>
        </pc:cxnChg>
      </pc:sldChg>
    </pc:docChg>
  </pc:docChgLst>
  <pc:docChgLst>
    <pc:chgData name="Aakash Kumar Nanda" userId="e67b8635bd690a1f" providerId="Windows Live" clId="Web-{167916D2-F06C-4E07-BF37-EDE570376A0E}"/>
    <pc:docChg chg="modSld">
      <pc:chgData name="Aakash Kumar Nanda" userId="e67b8635bd690a1f" providerId="Windows Live" clId="Web-{167916D2-F06C-4E07-BF37-EDE570376A0E}" dt="2022-12-24T08:13:46.992" v="30" actId="20577"/>
      <pc:docMkLst>
        <pc:docMk/>
      </pc:docMkLst>
      <pc:sldChg chg="modSp">
        <pc:chgData name="Aakash Kumar Nanda" userId="e67b8635bd690a1f" providerId="Windows Live" clId="Web-{167916D2-F06C-4E07-BF37-EDE570376A0E}" dt="2022-12-24T08:11:54.253" v="16" actId="20577"/>
        <pc:sldMkLst>
          <pc:docMk/>
          <pc:sldMk cId="639548639" sldId="262"/>
        </pc:sldMkLst>
        <pc:spChg chg="mod">
          <ac:chgData name="Aakash Kumar Nanda" userId="e67b8635bd690a1f" providerId="Windows Live" clId="Web-{167916D2-F06C-4E07-BF37-EDE570376A0E}" dt="2022-12-24T08:11:54.253" v="16" actId="20577"/>
          <ac:spMkLst>
            <pc:docMk/>
            <pc:sldMk cId="639548639" sldId="262"/>
            <ac:spMk id="3" creationId="{FB68B0AF-C630-28B6-CDAC-71BF45D19AA8}"/>
          </ac:spMkLst>
        </pc:spChg>
      </pc:sldChg>
      <pc:sldChg chg="addSp modSp mod setBg">
        <pc:chgData name="Aakash Kumar Nanda" userId="e67b8635bd690a1f" providerId="Windows Live" clId="Web-{167916D2-F06C-4E07-BF37-EDE570376A0E}" dt="2022-12-24T08:13:46.992" v="30" actId="20577"/>
        <pc:sldMkLst>
          <pc:docMk/>
          <pc:sldMk cId="1170963732" sldId="265"/>
        </pc:sldMkLst>
        <pc:spChg chg="mod">
          <ac:chgData name="Aakash Kumar Nanda" userId="e67b8635bd690a1f" providerId="Windows Live" clId="Web-{167916D2-F06C-4E07-BF37-EDE570376A0E}" dt="2022-12-24T08:13:26.804" v="29"/>
          <ac:spMkLst>
            <pc:docMk/>
            <pc:sldMk cId="1170963732" sldId="265"/>
            <ac:spMk id="2" creationId="{251E01CB-4D00-8F22-F4EC-38F9BC1E5218}"/>
          </ac:spMkLst>
        </pc:spChg>
        <pc:spChg chg="mod">
          <ac:chgData name="Aakash Kumar Nanda" userId="e67b8635bd690a1f" providerId="Windows Live" clId="Web-{167916D2-F06C-4E07-BF37-EDE570376A0E}" dt="2022-12-24T08:13:46.992" v="30" actId="20577"/>
          <ac:spMkLst>
            <pc:docMk/>
            <pc:sldMk cId="1170963732" sldId="265"/>
            <ac:spMk id="3" creationId="{986C53C0-61E1-B2CB-22D7-2A58A596AF4F}"/>
          </ac:spMkLst>
        </pc:spChg>
        <pc:spChg chg="add">
          <ac:chgData name="Aakash Kumar Nanda" userId="e67b8635bd690a1f" providerId="Windows Live" clId="Web-{167916D2-F06C-4E07-BF37-EDE570376A0E}" dt="2022-12-24T08:13:26.804" v="29"/>
          <ac:spMkLst>
            <pc:docMk/>
            <pc:sldMk cId="1170963732" sldId="265"/>
            <ac:spMk id="8" creationId="{3741B58E-3B65-4A01-A276-975AB2CF8A08}"/>
          </ac:spMkLst>
        </pc:spChg>
        <pc:spChg chg="add">
          <ac:chgData name="Aakash Kumar Nanda" userId="e67b8635bd690a1f" providerId="Windows Live" clId="Web-{167916D2-F06C-4E07-BF37-EDE570376A0E}" dt="2022-12-24T08:13:26.804" v="29"/>
          <ac:spMkLst>
            <pc:docMk/>
            <pc:sldMk cId="1170963732" sldId="265"/>
            <ac:spMk id="10" creationId="{7AAC67C3-831B-4AB1-A259-DFB839CAFAF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05891-9F66-410A-AFF9-F42BAC0B7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35EBD0-563A-4B58-99E5-019855255C3A}">
      <dgm:prSet/>
      <dgm:spPr/>
      <dgm:t>
        <a:bodyPr/>
        <a:lstStyle/>
        <a:p>
          <a:r>
            <a:rPr lang="en-US"/>
            <a:t>Stands for Abstract Window Toolkit</a:t>
          </a:r>
        </a:p>
      </dgm:t>
    </dgm:pt>
    <dgm:pt modelId="{98BBC653-6AA3-405E-B995-A10B837008F3}" type="parTrans" cxnId="{2FA20BC6-0D15-41BC-A641-9CEC20902355}">
      <dgm:prSet/>
      <dgm:spPr/>
      <dgm:t>
        <a:bodyPr/>
        <a:lstStyle/>
        <a:p>
          <a:endParaRPr lang="en-US"/>
        </a:p>
      </dgm:t>
    </dgm:pt>
    <dgm:pt modelId="{53BDA6E2-1720-4741-BF34-F41B9B879C23}" type="sibTrans" cxnId="{2FA20BC6-0D15-41BC-A641-9CEC20902355}">
      <dgm:prSet/>
      <dgm:spPr/>
      <dgm:t>
        <a:bodyPr/>
        <a:lstStyle/>
        <a:p>
          <a:endParaRPr lang="en-US"/>
        </a:p>
      </dgm:t>
    </dgm:pt>
    <dgm:pt modelId="{E99FB34B-23A3-4B71-96D9-9635FCC689B4}">
      <dgm:prSet/>
      <dgm:spPr/>
      <dgm:t>
        <a:bodyPr/>
        <a:lstStyle/>
        <a:p>
          <a:r>
            <a:rPr lang="en-US"/>
            <a:t>Components are platform dependent</a:t>
          </a:r>
        </a:p>
      </dgm:t>
    </dgm:pt>
    <dgm:pt modelId="{CB608C75-A15D-4BA8-8BC6-93C52B59D539}" type="parTrans" cxnId="{F3EEDA27-0B60-4097-9D5D-D32138606F80}">
      <dgm:prSet/>
      <dgm:spPr/>
      <dgm:t>
        <a:bodyPr/>
        <a:lstStyle/>
        <a:p>
          <a:endParaRPr lang="en-US"/>
        </a:p>
      </dgm:t>
    </dgm:pt>
    <dgm:pt modelId="{B4236E40-29F4-484C-8F11-5DB8EEEBD736}" type="sibTrans" cxnId="{F3EEDA27-0B60-4097-9D5D-D32138606F80}">
      <dgm:prSet/>
      <dgm:spPr/>
      <dgm:t>
        <a:bodyPr/>
        <a:lstStyle/>
        <a:p>
          <a:endParaRPr lang="en-US"/>
        </a:p>
      </dgm:t>
    </dgm:pt>
    <dgm:pt modelId="{E4B056AC-0F37-452B-9B81-20E52F206E7C}">
      <dgm:prSet/>
      <dgm:spPr/>
      <dgm:t>
        <a:bodyPr/>
        <a:lstStyle/>
        <a:p>
          <a:r>
            <a:rPr lang="en-US"/>
            <a:t>Awt components are heavy, uses underlying OS resources</a:t>
          </a:r>
        </a:p>
      </dgm:t>
    </dgm:pt>
    <dgm:pt modelId="{79FB5CBA-7F89-4359-A6B0-5A969D074A21}" type="parTrans" cxnId="{75D9DA96-3EFF-44DF-9419-2AB3ACA39E91}">
      <dgm:prSet/>
      <dgm:spPr/>
      <dgm:t>
        <a:bodyPr/>
        <a:lstStyle/>
        <a:p>
          <a:endParaRPr lang="en-US"/>
        </a:p>
      </dgm:t>
    </dgm:pt>
    <dgm:pt modelId="{90D6F25D-2F52-474E-BB3E-8BC578FE3A9E}" type="sibTrans" cxnId="{75D9DA96-3EFF-44DF-9419-2AB3ACA39E91}">
      <dgm:prSet/>
      <dgm:spPr/>
      <dgm:t>
        <a:bodyPr/>
        <a:lstStyle/>
        <a:p>
          <a:endParaRPr lang="en-US"/>
        </a:p>
      </dgm:t>
    </dgm:pt>
    <dgm:pt modelId="{FB621AF6-9214-4BFB-BBFD-EBBD236A875E}">
      <dgm:prSet/>
      <dgm:spPr/>
      <dgm:t>
        <a:bodyPr/>
        <a:lstStyle/>
        <a:p>
          <a:r>
            <a:rPr lang="en-US"/>
            <a:t>You can create components like buttons checkbox, frames, lists etc </a:t>
          </a:r>
        </a:p>
      </dgm:t>
    </dgm:pt>
    <dgm:pt modelId="{D1E59262-25A2-49EB-8F4F-E43811FBAC2D}" type="parTrans" cxnId="{21E8DE4E-2B92-4170-8645-DA0D0CFAC9F0}">
      <dgm:prSet/>
      <dgm:spPr/>
      <dgm:t>
        <a:bodyPr/>
        <a:lstStyle/>
        <a:p>
          <a:endParaRPr lang="en-US"/>
        </a:p>
      </dgm:t>
    </dgm:pt>
    <dgm:pt modelId="{CC763E08-82F4-479B-8269-983BF4565A3D}" type="sibTrans" cxnId="{21E8DE4E-2B92-4170-8645-DA0D0CFAC9F0}">
      <dgm:prSet/>
      <dgm:spPr/>
      <dgm:t>
        <a:bodyPr/>
        <a:lstStyle/>
        <a:p>
          <a:endParaRPr lang="en-US"/>
        </a:p>
      </dgm:t>
    </dgm:pt>
    <dgm:pt modelId="{A5292EE3-2161-434E-A61A-75F1B8D4C5A3}" type="pres">
      <dgm:prSet presAssocID="{18805891-9F66-410A-AFF9-F42BAC0B731B}" presName="linear" presStyleCnt="0">
        <dgm:presLayoutVars>
          <dgm:animLvl val="lvl"/>
          <dgm:resizeHandles val="exact"/>
        </dgm:presLayoutVars>
      </dgm:prSet>
      <dgm:spPr/>
    </dgm:pt>
    <dgm:pt modelId="{D33BB5AF-BE88-4EF6-A96F-1721CD56EB0B}" type="pres">
      <dgm:prSet presAssocID="{AE35EBD0-563A-4B58-99E5-019855255C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BD294C-B955-433B-B2BD-CF646C2DC9A0}" type="pres">
      <dgm:prSet presAssocID="{53BDA6E2-1720-4741-BF34-F41B9B879C23}" presName="spacer" presStyleCnt="0"/>
      <dgm:spPr/>
    </dgm:pt>
    <dgm:pt modelId="{8CCDCB94-6CED-4526-B878-ECB264B74CCA}" type="pres">
      <dgm:prSet presAssocID="{E99FB34B-23A3-4B71-96D9-9635FCC689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FA59AA-F7A0-4E37-A8E1-913F84224E62}" type="pres">
      <dgm:prSet presAssocID="{B4236E40-29F4-484C-8F11-5DB8EEEBD736}" presName="spacer" presStyleCnt="0"/>
      <dgm:spPr/>
    </dgm:pt>
    <dgm:pt modelId="{DD31A8BD-BB6C-4516-B7C7-122A5A3FA00C}" type="pres">
      <dgm:prSet presAssocID="{E4B056AC-0F37-452B-9B81-20E52F206E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58C689-97D3-4B0E-B0F8-57E766CC1FF4}" type="pres">
      <dgm:prSet presAssocID="{90D6F25D-2F52-474E-BB3E-8BC578FE3A9E}" presName="spacer" presStyleCnt="0"/>
      <dgm:spPr/>
    </dgm:pt>
    <dgm:pt modelId="{CC4AC650-00A4-4816-85B5-E8E28BF631F4}" type="pres">
      <dgm:prSet presAssocID="{FB621AF6-9214-4BFB-BBFD-EBBD236A87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3EEDA27-0B60-4097-9D5D-D32138606F80}" srcId="{18805891-9F66-410A-AFF9-F42BAC0B731B}" destId="{E99FB34B-23A3-4B71-96D9-9635FCC689B4}" srcOrd="1" destOrd="0" parTransId="{CB608C75-A15D-4BA8-8BC6-93C52B59D539}" sibTransId="{B4236E40-29F4-484C-8F11-5DB8EEEBD736}"/>
    <dgm:cxn modelId="{E58F3947-D49F-4CC6-87C5-B433431069AE}" type="presOf" srcId="{18805891-9F66-410A-AFF9-F42BAC0B731B}" destId="{A5292EE3-2161-434E-A61A-75F1B8D4C5A3}" srcOrd="0" destOrd="0" presId="urn:microsoft.com/office/officeart/2005/8/layout/vList2"/>
    <dgm:cxn modelId="{DAA35D67-F169-4420-85AA-A5DFF2729D52}" type="presOf" srcId="{E4B056AC-0F37-452B-9B81-20E52F206E7C}" destId="{DD31A8BD-BB6C-4516-B7C7-122A5A3FA00C}" srcOrd="0" destOrd="0" presId="urn:microsoft.com/office/officeart/2005/8/layout/vList2"/>
    <dgm:cxn modelId="{05017369-527E-4D2E-BEC4-601DF45621D4}" type="presOf" srcId="{E99FB34B-23A3-4B71-96D9-9635FCC689B4}" destId="{8CCDCB94-6CED-4526-B878-ECB264B74CCA}" srcOrd="0" destOrd="0" presId="urn:microsoft.com/office/officeart/2005/8/layout/vList2"/>
    <dgm:cxn modelId="{21E8DE4E-2B92-4170-8645-DA0D0CFAC9F0}" srcId="{18805891-9F66-410A-AFF9-F42BAC0B731B}" destId="{FB621AF6-9214-4BFB-BBFD-EBBD236A875E}" srcOrd="3" destOrd="0" parTransId="{D1E59262-25A2-49EB-8F4F-E43811FBAC2D}" sibTransId="{CC763E08-82F4-479B-8269-983BF4565A3D}"/>
    <dgm:cxn modelId="{75D9DA96-3EFF-44DF-9419-2AB3ACA39E91}" srcId="{18805891-9F66-410A-AFF9-F42BAC0B731B}" destId="{E4B056AC-0F37-452B-9B81-20E52F206E7C}" srcOrd="2" destOrd="0" parTransId="{79FB5CBA-7F89-4359-A6B0-5A969D074A21}" sibTransId="{90D6F25D-2F52-474E-BB3E-8BC578FE3A9E}"/>
    <dgm:cxn modelId="{BE375F9F-3A44-4DB1-9351-592F3FBD83C5}" type="presOf" srcId="{FB621AF6-9214-4BFB-BBFD-EBBD236A875E}" destId="{CC4AC650-00A4-4816-85B5-E8E28BF631F4}" srcOrd="0" destOrd="0" presId="urn:microsoft.com/office/officeart/2005/8/layout/vList2"/>
    <dgm:cxn modelId="{488204B2-BE50-487E-AD1D-899422A445D2}" type="presOf" srcId="{AE35EBD0-563A-4B58-99E5-019855255C3A}" destId="{D33BB5AF-BE88-4EF6-A96F-1721CD56EB0B}" srcOrd="0" destOrd="0" presId="urn:microsoft.com/office/officeart/2005/8/layout/vList2"/>
    <dgm:cxn modelId="{2FA20BC6-0D15-41BC-A641-9CEC20902355}" srcId="{18805891-9F66-410A-AFF9-F42BAC0B731B}" destId="{AE35EBD0-563A-4B58-99E5-019855255C3A}" srcOrd="0" destOrd="0" parTransId="{98BBC653-6AA3-405E-B995-A10B837008F3}" sibTransId="{53BDA6E2-1720-4741-BF34-F41B9B879C23}"/>
    <dgm:cxn modelId="{17410AE8-CBCA-46E2-B1FA-F5A7259A0902}" type="presParOf" srcId="{A5292EE3-2161-434E-A61A-75F1B8D4C5A3}" destId="{D33BB5AF-BE88-4EF6-A96F-1721CD56EB0B}" srcOrd="0" destOrd="0" presId="urn:microsoft.com/office/officeart/2005/8/layout/vList2"/>
    <dgm:cxn modelId="{9C052FF1-F7CF-47CF-8157-45EBE6246D0E}" type="presParOf" srcId="{A5292EE3-2161-434E-A61A-75F1B8D4C5A3}" destId="{1BBD294C-B955-433B-B2BD-CF646C2DC9A0}" srcOrd="1" destOrd="0" presId="urn:microsoft.com/office/officeart/2005/8/layout/vList2"/>
    <dgm:cxn modelId="{3C670401-0A3A-454D-A226-363F81F982C7}" type="presParOf" srcId="{A5292EE3-2161-434E-A61A-75F1B8D4C5A3}" destId="{8CCDCB94-6CED-4526-B878-ECB264B74CCA}" srcOrd="2" destOrd="0" presId="urn:microsoft.com/office/officeart/2005/8/layout/vList2"/>
    <dgm:cxn modelId="{61AAEDEF-C859-4C38-B639-9B4D24505A74}" type="presParOf" srcId="{A5292EE3-2161-434E-A61A-75F1B8D4C5A3}" destId="{ACFA59AA-F7A0-4E37-A8E1-913F84224E62}" srcOrd="3" destOrd="0" presId="urn:microsoft.com/office/officeart/2005/8/layout/vList2"/>
    <dgm:cxn modelId="{03CA5B4E-93B9-4F4D-B3D3-774F272C9E81}" type="presParOf" srcId="{A5292EE3-2161-434E-A61A-75F1B8D4C5A3}" destId="{DD31A8BD-BB6C-4516-B7C7-122A5A3FA00C}" srcOrd="4" destOrd="0" presId="urn:microsoft.com/office/officeart/2005/8/layout/vList2"/>
    <dgm:cxn modelId="{D9B26996-02AC-4A26-8064-789F130C8F4B}" type="presParOf" srcId="{A5292EE3-2161-434E-A61A-75F1B8D4C5A3}" destId="{9558C689-97D3-4B0E-B0F8-57E766CC1FF4}" srcOrd="5" destOrd="0" presId="urn:microsoft.com/office/officeart/2005/8/layout/vList2"/>
    <dgm:cxn modelId="{04EB1CAE-71DF-4575-8884-E60E236E2605}" type="presParOf" srcId="{A5292EE3-2161-434E-A61A-75F1B8D4C5A3}" destId="{CC4AC650-00A4-4816-85B5-E8E28BF631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B5AF-BE88-4EF6-A96F-1721CD56EB0B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Stands for Abstract Window Toolkit</a:t>
          </a:r>
        </a:p>
      </dsp:txBody>
      <dsp:txXfrm>
        <a:off x="63994" y="124529"/>
        <a:ext cx="6669687" cy="1182942"/>
      </dsp:txXfrm>
    </dsp:sp>
    <dsp:sp modelId="{8CCDCB94-6CED-4526-B878-ECB264B74CCA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solidFill>
          <a:schemeClr val="accent5">
            <a:hueOff val="494668"/>
            <a:satOff val="313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Components are platform dependent</a:t>
          </a:r>
        </a:p>
      </dsp:txBody>
      <dsp:txXfrm>
        <a:off x="63994" y="1530499"/>
        <a:ext cx="6669687" cy="1182942"/>
      </dsp:txXfrm>
    </dsp:sp>
    <dsp:sp modelId="{DD31A8BD-BB6C-4516-B7C7-122A5A3FA00C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solidFill>
          <a:schemeClr val="accent5">
            <a:hueOff val="989335"/>
            <a:satOff val="6261"/>
            <a:lumOff val="-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Awt components are heavy, uses underlying OS resources</a:t>
          </a:r>
        </a:p>
      </dsp:txBody>
      <dsp:txXfrm>
        <a:off x="63994" y="2936470"/>
        <a:ext cx="6669687" cy="1182942"/>
      </dsp:txXfrm>
    </dsp:sp>
    <dsp:sp modelId="{CC4AC650-00A4-4816-85B5-E8E28BF631F4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solidFill>
          <a:schemeClr val="accent5">
            <a:hueOff val="1484003"/>
            <a:satOff val="9392"/>
            <a:lumOff val="-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You can create components like buttons checkbox, frames, lists etc </a:t>
          </a:r>
        </a:p>
      </dsp:txBody>
      <dsp:txXfrm>
        <a:off x="63994" y="4342440"/>
        <a:ext cx="666968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0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2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7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annetombrakos.com/the-importance-of-getting-your-hands-dirty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How to create desktop Apps using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By –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aakash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kumar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nanda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(OCPJP, OCAJP)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484AE47-9BD5-2D5B-6524-9F3DFD67D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9" r="27420" b="5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E01CB-4D00-8F22-F4EC-38F9BC1E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Reference Links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53C0-61E1-B2CB-22D7-2A58A596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b="1" dirty="0">
                <a:cs typeface="Calibri"/>
              </a:rPr>
              <a:t>My </a:t>
            </a:r>
            <a:r>
              <a:rPr lang="en-US" sz="2400" b="1" dirty="0" err="1">
                <a:cs typeface="Calibri"/>
              </a:rPr>
              <a:t>Github</a:t>
            </a:r>
            <a:r>
              <a:rPr lang="en-US" sz="2400" b="1" dirty="0">
                <a:cs typeface="Calibri"/>
              </a:rPr>
              <a:t> Repo</a:t>
            </a:r>
            <a:r>
              <a:rPr lang="en-US" sz="2400" dirty="0">
                <a:cs typeface="Calibri"/>
              </a:rPr>
              <a:t> - </a:t>
            </a:r>
            <a:r>
              <a:rPr lang="en-US" sz="2400" dirty="0">
                <a:ea typeface="+mn-lt"/>
                <a:cs typeface="+mn-lt"/>
              </a:rPr>
              <a:t>https://github.com/aakash1999/javaSwingWorkshop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9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FD17D-D0B1-7AEC-0F3E-319664C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FAAB-6141-057A-C781-BB677B6C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spc="200" dirty="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6A31B59D-1FE1-FC92-81A2-AA12D3E3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55" b="-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9EB37-21D5-3067-87EE-76178F44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9CC024C0-CD0E-00A1-9771-9031E202C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7" r="25849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B0AF-C630-28B6-CDAC-71BF45D1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1. What is Java GUI?</a:t>
            </a:r>
          </a:p>
          <a:p>
            <a:r>
              <a:rPr lang="en-US" dirty="0">
                <a:cs typeface="Calibri"/>
              </a:rPr>
              <a:t>2. What is Java AWT?</a:t>
            </a:r>
          </a:p>
          <a:p>
            <a:r>
              <a:rPr lang="en-US" dirty="0">
                <a:cs typeface="Calibri"/>
              </a:rPr>
              <a:t>3. What is Java Swing?</a:t>
            </a:r>
          </a:p>
          <a:p>
            <a:r>
              <a:rPr lang="en-US" dirty="0">
                <a:cs typeface="Calibri"/>
              </a:rPr>
              <a:t>4. Comparison between AWT and Swing</a:t>
            </a:r>
          </a:p>
          <a:p>
            <a:r>
              <a:rPr lang="en-US" dirty="0">
                <a:cs typeface="Calibri"/>
              </a:rPr>
              <a:t>5. Fun Activity!! Shall we create an app right now?</a:t>
            </a:r>
          </a:p>
          <a:p>
            <a:r>
              <a:rPr lang="en-US" dirty="0">
                <a:cs typeface="Calibri"/>
              </a:rPr>
              <a:t>6. Enough theory right, time to get your hands dirty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5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2C179-8001-1C3B-F129-5DE29B2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Java GUI</a:t>
            </a:r>
            <a:endParaRPr lang="en-US" dirty="0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B57F1C-3D2D-BE0B-50BC-5C1F442B7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0" r="20646" b="-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FF13-D28F-6132-CE94-BB5E64A0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GUI, which stands for Graphical User Interface, is </a:t>
            </a:r>
            <a:r>
              <a:rPr lang="en-US" b="1">
                <a:ea typeface="+mn-lt"/>
                <a:cs typeface="+mn-lt"/>
              </a:rPr>
              <a:t>a user-friendly visual experience builder for Java applications</a:t>
            </a:r>
            <a:r>
              <a:rPr lang="en-US">
                <a:ea typeface="+mn-lt"/>
                <a:cs typeface="+mn-lt"/>
              </a:rPr>
              <a:t>. It comprises graphical units like buttons, labels, windows, etc. via which users can connect with an application.</a:t>
            </a:r>
            <a:r>
              <a:rPr lang="en-US" b="1">
                <a:ea typeface="+mn-lt"/>
                <a:cs typeface="+mn-lt"/>
              </a:rPr>
              <a:t> Swing and JavaFX</a:t>
            </a:r>
            <a:r>
              <a:rPr lang="en-US">
                <a:ea typeface="+mn-lt"/>
                <a:cs typeface="+mn-lt"/>
              </a:rPr>
              <a:t> are two commonly used applications to create GUIs in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BEFA6-3E48-B6B1-7D1A-689700C8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Java AWT</a:t>
            </a: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A1AC037-7B20-BEAD-D296-282D385A0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282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7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307AE-D985-0F6F-750F-D0FBB5C2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Java Swing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A890-DE9B-483A-244A-B1D4BE72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Java Swing tutorial</a:t>
            </a:r>
            <a:r>
              <a:rPr lang="en-US" sz="2400" dirty="0">
                <a:ea typeface="+mn-lt"/>
                <a:cs typeface="+mn-lt"/>
              </a:rPr>
              <a:t> is a part of Java Foundation Classes (JFC) that is </a:t>
            </a:r>
            <a:r>
              <a:rPr lang="en-US" sz="2400" i="1" dirty="0">
                <a:ea typeface="+mn-lt"/>
                <a:cs typeface="+mn-lt"/>
              </a:rPr>
              <a:t>used to create window-based applications</a:t>
            </a:r>
            <a:r>
              <a:rPr lang="en-US" sz="2400" dirty="0">
                <a:ea typeface="+mn-lt"/>
                <a:cs typeface="+mn-lt"/>
              </a:rPr>
              <a:t>. It is built on the top of AWT (Abstract Windowing Toolkit) API and entirely written in java.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62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E1AF-ECB2-3908-3023-9B68C33C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Java Swing</a:t>
            </a: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7EE089-F8BB-F461-E61C-33D6DC478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69689"/>
              </p:ext>
            </p:extLst>
          </p:nvPr>
        </p:nvGraphicFramePr>
        <p:xfrm>
          <a:off x="4741863" y="936338"/>
          <a:ext cx="6797676" cy="505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12">
                  <a:extLst>
                    <a:ext uri="{9D8B030D-6E8A-4147-A177-3AD203B41FA5}">
                      <a16:colId xmlns:a16="http://schemas.microsoft.com/office/drawing/2014/main" val="2639539680"/>
                    </a:ext>
                  </a:extLst>
                </a:gridCol>
                <a:gridCol w="3093232">
                  <a:extLst>
                    <a:ext uri="{9D8B030D-6E8A-4147-A177-3AD203B41FA5}">
                      <a16:colId xmlns:a16="http://schemas.microsoft.com/office/drawing/2014/main" val="428727669"/>
                    </a:ext>
                  </a:extLst>
                </a:gridCol>
                <a:gridCol w="3093232">
                  <a:extLst>
                    <a:ext uri="{9D8B030D-6E8A-4147-A177-3AD203B41FA5}">
                      <a16:colId xmlns:a16="http://schemas.microsoft.com/office/drawing/2014/main" val="432543182"/>
                    </a:ext>
                  </a:extLst>
                </a:gridCol>
              </a:tblGrid>
              <a:tr h="464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No.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406" marR="98406" marT="98406" marB="984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 AWT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406" marR="98406" marT="98406" marB="984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 Swing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406" marR="98406" marT="98406" marB="98406"/>
                </a:tc>
                <a:extLst>
                  <a:ext uri="{0D108BD9-81ED-4DB2-BD59-A6C34878D82A}">
                    <a16:rowId xmlns:a16="http://schemas.microsoft.com/office/drawing/2014/main" val="2528419994"/>
                  </a:ext>
                </a:extLst>
              </a:tr>
              <a:tr h="6350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1)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AWT components are platform-dependent.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Java swing components are platform-independent.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extLst>
                  <a:ext uri="{0D108BD9-81ED-4DB2-BD59-A6C34878D82A}">
                    <a16:rowId xmlns:a16="http://schemas.microsoft.com/office/drawing/2014/main" val="529067607"/>
                  </a:ext>
                </a:extLst>
              </a:tr>
              <a:tr h="6350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2)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AWT components are heavyweight.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Swing components are lightweight.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extLst>
                  <a:ext uri="{0D108BD9-81ED-4DB2-BD59-A6C34878D82A}">
                    <a16:rowId xmlns:a16="http://schemas.microsoft.com/office/drawing/2014/main" val="2268672572"/>
                  </a:ext>
                </a:extLst>
              </a:tr>
              <a:tr h="6350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3)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AWT doesn't support pluggable look and feel.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Swing supports pluggable look and feel.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extLst>
                  <a:ext uri="{0D108BD9-81ED-4DB2-BD59-A6C34878D82A}">
                    <a16:rowId xmlns:a16="http://schemas.microsoft.com/office/drawing/2014/main" val="3650502183"/>
                  </a:ext>
                </a:extLst>
              </a:tr>
              <a:tr h="1107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4)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AWT provides less components than Swing.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Swing provides more powerful components such as tables, lists, </a:t>
                      </a:r>
                      <a:r>
                        <a:rPr lang="en-US" sz="1500" err="1">
                          <a:effectLst/>
                        </a:rPr>
                        <a:t>scrollpanes</a:t>
                      </a:r>
                      <a:r>
                        <a:rPr lang="en-US" sz="1500">
                          <a:effectLst/>
                        </a:rPr>
                        <a:t>, </a:t>
                      </a:r>
                      <a:r>
                        <a:rPr lang="en-US" sz="1500" err="1">
                          <a:effectLst/>
                        </a:rPr>
                        <a:t>colorchooser</a:t>
                      </a:r>
                      <a:r>
                        <a:rPr lang="en-US" sz="1500">
                          <a:effectLst/>
                        </a:rPr>
                        <a:t>, </a:t>
                      </a:r>
                      <a:r>
                        <a:rPr lang="en-US" sz="1500" err="1">
                          <a:effectLst/>
                        </a:rPr>
                        <a:t>tabbedpane</a:t>
                      </a:r>
                      <a:r>
                        <a:rPr lang="en-US" sz="1500">
                          <a:effectLst/>
                        </a:rPr>
                        <a:t> etc.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extLst>
                  <a:ext uri="{0D108BD9-81ED-4DB2-BD59-A6C34878D82A}">
                    <a16:rowId xmlns:a16="http://schemas.microsoft.com/office/drawing/2014/main" val="1119899895"/>
                  </a:ext>
                </a:extLst>
              </a:tr>
              <a:tr h="15797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5)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AWT doesn't follows MVC(Model View Controller) where model represents data, view represents presentation and controller acts as an interface between model and view.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effectLst/>
                        </a:rPr>
                        <a:t>Swing follows MVC.</a:t>
                      </a:r>
                      <a:endParaRPr lang="en-US" sz="15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5604" marR="65604" marT="65604" marB="65604"/>
                </a:tc>
                <a:extLst>
                  <a:ext uri="{0D108BD9-81ED-4DB2-BD59-A6C34878D82A}">
                    <a16:rowId xmlns:a16="http://schemas.microsoft.com/office/drawing/2014/main" val="131695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5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F11C0-6ABD-8305-8A62-ABB96A16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Time for an activity!!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26B4-22C0-B718-3154-8EF34D92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What are your favorite desktop based applications that you have used and what are the things that you liked about it!!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48B77C7F-70C9-749D-9129-D3D099333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7" r="6345" b="-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5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5598D-1B47-92B7-2B63-7F5B1826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Java Swing Components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9837FA8-4ECA-E1B7-1D64-7FA3AEE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8" y="640081"/>
            <a:ext cx="6581309" cy="5314406"/>
          </a:xfrm>
          <a:prstGeom prst="rect">
            <a:avLst/>
          </a:prstGeom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8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00368-FF0E-5EF7-03C0-9AF03148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Time to Get Our Hands Dirty!!</a:t>
            </a:r>
          </a:p>
        </p:txBody>
      </p: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DBE5E718-6EDB-A128-291C-732067C8D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22" r="613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DA9D3-2B84-EAC4-03F0-5DFC858151E7}"/>
              </a:ext>
            </a:extLst>
          </p:cNvPr>
          <p:cNvSpPr txBox="1"/>
          <p:nvPr/>
        </p:nvSpPr>
        <p:spPr>
          <a:xfrm>
            <a:off x="9718230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0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How to create desktop Apps using Java</vt:lpstr>
      <vt:lpstr>Agenda</vt:lpstr>
      <vt:lpstr>Java GUI</vt:lpstr>
      <vt:lpstr>Java AWT</vt:lpstr>
      <vt:lpstr>Java Swing</vt:lpstr>
      <vt:lpstr>Java Swing</vt:lpstr>
      <vt:lpstr>Time for an activity!!</vt:lpstr>
      <vt:lpstr>Java Swing Components</vt:lpstr>
      <vt:lpstr>Time to Get Our Hands Dirty!!</vt:lpstr>
      <vt:lpstr>Reference Links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2022-12-22T12:38:57Z</dcterms:created>
  <dcterms:modified xsi:type="dcterms:W3CDTF">2022-12-24T08:13:53Z</dcterms:modified>
</cp:coreProperties>
</file>