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CA12-F037-4A62-8805-874CE56B3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Applications of Data structures using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3F7A2-43CA-4553-B099-268E9E6BA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– Aakash Kumar Nanda</a:t>
            </a:r>
          </a:p>
        </p:txBody>
      </p:sp>
    </p:spTree>
    <p:extLst>
      <p:ext uri="{BB962C8B-B14F-4D97-AF65-F5344CB8AC3E}">
        <p14:creationId xmlns:p14="http://schemas.microsoft.com/office/powerpoint/2010/main" val="88289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4BE7-155E-427D-9B73-71A5AA2A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F4324-4D29-4527-B338-24B008CF5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data structure is not any programming language like C, C++, java, etc. It is a set of algorithms that we can use in any programming language to structure the data in the memory.</a:t>
            </a:r>
          </a:p>
          <a:p>
            <a:r>
              <a:rPr lang="en-US" sz="2400" dirty="0"/>
              <a:t>You apply a data structure using a programming language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0647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F12F-8B17-4CC8-8BA4-8F61B828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 of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2B686-B39E-49E5-9ABC-303B45D98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Array</a:t>
            </a:r>
          </a:p>
          <a:p>
            <a:r>
              <a:rPr lang="en-IN" sz="2000" dirty="0"/>
              <a:t>Stack</a:t>
            </a:r>
          </a:p>
          <a:p>
            <a:r>
              <a:rPr lang="en-IN" sz="2000" dirty="0"/>
              <a:t>Queue</a:t>
            </a:r>
          </a:p>
          <a:p>
            <a:r>
              <a:rPr lang="en-IN" sz="2000" dirty="0"/>
              <a:t>List</a:t>
            </a:r>
          </a:p>
          <a:p>
            <a:r>
              <a:rPr lang="en-IN" sz="2000" dirty="0"/>
              <a:t>Map</a:t>
            </a:r>
          </a:p>
          <a:p>
            <a:r>
              <a:rPr lang="en-IN" sz="2000" dirty="0"/>
              <a:t>Tree</a:t>
            </a:r>
          </a:p>
          <a:p>
            <a:r>
              <a:rPr lang="en-IN" sz="2000" dirty="0"/>
              <a:t>Graph</a:t>
            </a:r>
          </a:p>
          <a:p>
            <a:r>
              <a:rPr lang="en-IN" sz="2000" dirty="0"/>
              <a:t>Set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0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6B00-0559-41D6-8AE0-DB9D8E4F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</a:t>
            </a:r>
          </a:p>
        </p:txBody>
      </p:sp>
      <p:pic>
        <p:nvPicPr>
          <p:cNvPr id="1026" name="Picture 2" descr="Java HashMap | Implementing HashMap in Java with Examples | Edureka">
            <a:extLst>
              <a:ext uri="{FF2B5EF4-FFF2-40B4-BE49-F238E27FC236}">
                <a16:creationId xmlns:a16="http://schemas.microsoft.com/office/drawing/2014/main" id="{C958CCBE-8880-424A-85DE-5B1BD4F860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97" y="1740023"/>
            <a:ext cx="7891261" cy="443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96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65E6-B472-4B0E-B780-E3FEC909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for some hands one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827D6-25B0-4845-A875-2BC32E4E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9128" y="3613998"/>
            <a:ext cx="7035484" cy="2297223"/>
          </a:xfrm>
        </p:spPr>
        <p:txBody>
          <a:bodyPr/>
          <a:lstStyle/>
          <a:p>
            <a:r>
              <a:rPr lang="en-IN" dirty="0"/>
              <a:t>Lets get some hands on experience of the concept</a:t>
            </a:r>
          </a:p>
        </p:txBody>
      </p:sp>
      <p:pic>
        <p:nvPicPr>
          <p:cNvPr id="2050" name="Picture 2" descr="How User Experience and Customer Experience Go Hand-in-Hand - Gleantap">
            <a:extLst>
              <a:ext uri="{FF2B5EF4-FFF2-40B4-BE49-F238E27FC236}">
                <a16:creationId xmlns:a16="http://schemas.microsoft.com/office/drawing/2014/main" id="{85A9ADA6-821C-48A2-9C2A-E6384BE63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67" y="1509203"/>
            <a:ext cx="8184945" cy="477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77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00DC-F0AF-420B-A6A4-D68CD4B2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HashSet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44D2-DAD3-40FD-BF83-0AB3F459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HashSet</a:t>
            </a:r>
            <a:r>
              <a:rPr lang="en-US" sz="2400" dirty="0"/>
              <a:t> stores the elements by using a mechanism called </a:t>
            </a:r>
            <a:r>
              <a:rPr lang="en-US" sz="2400" b="1" dirty="0"/>
              <a:t>hashing.</a:t>
            </a:r>
            <a:endParaRPr lang="en-US" sz="2400" dirty="0"/>
          </a:p>
          <a:p>
            <a:r>
              <a:rPr lang="en-US" sz="2400" dirty="0" err="1"/>
              <a:t>HashSet</a:t>
            </a:r>
            <a:r>
              <a:rPr lang="en-US" sz="2400" dirty="0"/>
              <a:t> contains unique elements only.</a:t>
            </a:r>
          </a:p>
          <a:p>
            <a:r>
              <a:rPr lang="en-US" sz="2400" dirty="0" err="1"/>
              <a:t>HashSet</a:t>
            </a:r>
            <a:r>
              <a:rPr lang="en-US" sz="2400" dirty="0"/>
              <a:t> allows null value.</a:t>
            </a:r>
          </a:p>
          <a:p>
            <a:r>
              <a:rPr lang="en-US" sz="2400" dirty="0" err="1"/>
              <a:t>HashSet</a:t>
            </a:r>
            <a:r>
              <a:rPr lang="en-US" sz="2400" dirty="0"/>
              <a:t> doesn't maintain the insertion order. Here, elements are inserted on the basis of their </a:t>
            </a:r>
            <a:r>
              <a:rPr lang="en-US" sz="2400" dirty="0" err="1"/>
              <a:t>hashcode</a:t>
            </a:r>
            <a:r>
              <a:rPr lang="en-US" dirty="0"/>
              <a:t>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16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65E6-B472-4B0E-B780-E3FEC909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for some hands one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827D6-25B0-4845-A875-2BC32E4E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9128" y="3613998"/>
            <a:ext cx="7035484" cy="2297223"/>
          </a:xfrm>
        </p:spPr>
        <p:txBody>
          <a:bodyPr/>
          <a:lstStyle/>
          <a:p>
            <a:r>
              <a:rPr lang="en-IN" dirty="0"/>
              <a:t>Lets get some hands on experience of the concept</a:t>
            </a:r>
          </a:p>
        </p:txBody>
      </p:sp>
      <p:pic>
        <p:nvPicPr>
          <p:cNvPr id="2050" name="Picture 2" descr="How User Experience and Customer Experience Go Hand-in-Hand - Gleantap">
            <a:extLst>
              <a:ext uri="{FF2B5EF4-FFF2-40B4-BE49-F238E27FC236}">
                <a16:creationId xmlns:a16="http://schemas.microsoft.com/office/drawing/2014/main" id="{85A9ADA6-821C-48A2-9C2A-E6384BE63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67" y="1509203"/>
            <a:ext cx="8184945" cy="477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11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4E50-CECC-4369-A005-4858E8DA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055" y="2799139"/>
            <a:ext cx="8911687" cy="1280890"/>
          </a:xfrm>
        </p:spPr>
        <p:txBody>
          <a:bodyPr/>
          <a:lstStyle/>
          <a:p>
            <a:r>
              <a:rPr lang="en-IN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8819476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119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Applications of Data structures using Java</vt:lpstr>
      <vt:lpstr>What are Data Structures</vt:lpstr>
      <vt:lpstr>Examples of Data Structures</vt:lpstr>
      <vt:lpstr>Map</vt:lpstr>
      <vt:lpstr>Time for some hands one experience</vt:lpstr>
      <vt:lpstr>HashSet</vt:lpstr>
      <vt:lpstr>Time for some hands one experience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Data structures using Java</dc:title>
  <dc:creator>aakash kumar</dc:creator>
  <cp:lastModifiedBy>aakash kumar</cp:lastModifiedBy>
  <cp:revision>3</cp:revision>
  <dcterms:created xsi:type="dcterms:W3CDTF">2022-08-06T09:55:06Z</dcterms:created>
  <dcterms:modified xsi:type="dcterms:W3CDTF">2022-08-06T10:24:52Z</dcterms:modified>
</cp:coreProperties>
</file>