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028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756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27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could be the potential reasons for non-consistency; Which data is required to answer the company concern.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18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6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7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47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800600" y="6421439"/>
            <a:ext cx="411480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900" tIns="46950" rIns="93900" bIns="469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307592" y="2487168"/>
            <a:ext cx="6038851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307592" y="4114647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307592" y="4965193"/>
            <a:ext cx="6038851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ribbo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7302500" y="611189"/>
            <a:ext cx="1517651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594" y="0"/>
            <a:ext cx="3200407" cy="5943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307592" y="3390754"/>
            <a:ext cx="60388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07592" y="4114800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69" y="998426"/>
            <a:ext cx="1715531" cy="137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7864" y="5958204"/>
            <a:ext cx="1600199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7153" y="5955919"/>
            <a:ext cx="1828804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0333" y="-349820"/>
            <a:ext cx="4818888" cy="822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624612" y="3152876"/>
            <a:ext cx="5854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529433" y="278608"/>
            <a:ext cx="5854700" cy="605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28626" y="1344169"/>
            <a:ext cx="405923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0265" y="1344169"/>
            <a:ext cx="40608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29769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34416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623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ribbon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30214" y="1274763"/>
            <a:ext cx="8275637" cy="4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222250" marR="0" lvl="0" indent="-68579" algn="l" rtl="0"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42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114800" y="6675120"/>
            <a:ext cx="9144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−</a:t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28601" y="6657976"/>
            <a:ext cx="2174875" cy="1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2014 ZS Associates     |     CONFIDENTIAL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738938" y="6714077"/>
            <a:ext cx="2176463" cy="7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 YDS Submission Guidelines-_For Candidate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ilky.sethi@z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307592" y="2468880"/>
            <a:ext cx="6038851" cy="136525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chemeClr val="lt1"/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ZS Data Science Hiring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solidFill>
                  <a:schemeClr val="lt2"/>
                </a:solidFill>
              </a:rPr>
              <a:t>9 -13 February 2018</a:t>
            </a:r>
            <a:endParaRPr sz="24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Submission </a:t>
            </a: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sz="2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65051" y="1506071"/>
            <a:ext cx="8637681" cy="185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submission should consist of 3 parts:</a:t>
            </a:r>
            <a:endParaRPr dirty="0"/>
          </a:p>
          <a:p>
            <a:pPr marL="342900" marR="0" lvl="0" indent="-342900" algn="l" rtl="0">
              <a:lnSpc>
                <a:spcPct val="3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A – Approach document (Submission file format : PPT/XLSX/DOC)</a:t>
            </a:r>
            <a:endParaRPr dirty="0"/>
          </a:p>
          <a:p>
            <a:pPr marL="342900" marR="0" lvl="0" indent="-342900" algn="l" rtl="0">
              <a:lnSpc>
                <a:spcPct val="3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B – Supporting codes for final submission (Submission file format: Any programming language)</a:t>
            </a:r>
            <a:endParaRPr dirty="0"/>
          </a:p>
          <a:p>
            <a:pPr marL="342900" marR="0" lvl="0" indent="-342900" algn="l" rtl="0">
              <a:lnSpc>
                <a:spcPct val="3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lang="en-US" sz="1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C – Model prediction (Submission file format: *.csv) 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14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65051" y="5547900"/>
            <a:ext cx="8298180" cy="5802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submission not having all 3 components will be considered as incomplete submission</a:t>
            </a:r>
            <a:endParaRPr sz="14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A”</a:t>
            </a:r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81000" y="906087"/>
            <a:ext cx="77571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Section A, please provide your findings and justification on the below topics -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81000" y="1262622"/>
            <a:ext cx="8077200" cy="559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250-word write-up outlining your approach towards the problem </a:t>
            </a:r>
            <a:r>
              <a:rPr lang="en-US" sz="1200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(Word Document)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checks performed / Errors found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Please report any potential errors / inaccuracies in the training dataset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 steps: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provide potential data aggregations / transformations performed including how the quality checks from section 1 are dealt with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generation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Please provide list of features that were created and share the how and why the feature was created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observations / Trends: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provide any information on your key observations / insights / trends that you may gleaned from the datasets 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choice explanation: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justify the usage of a particular model for the dataset provided. This should ideally include the reasoning and comparison justifying the choice 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error for submission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please provide the expected error for submission file in Section C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5 most significant variables in model: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provide the most significant feature in the dataset and how were they determined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6670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601271" y="5739064"/>
            <a:ext cx="7757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submit your thoughts in word/PPT/Excel on the portal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65051" y="6016063"/>
            <a:ext cx="8298180" cy="5802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above list is for directional purposes. Please include other findings identified while solving case  </a:t>
            </a:r>
            <a:endParaRPr sz="14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2250" marR="0" lvl="0" indent="-222250" algn="l" rtl="0">
              <a:spcBef>
                <a:spcPts val="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submit the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code for the training and prediction</a:t>
            </a:r>
            <a:endParaRPr/>
          </a:p>
          <a:p>
            <a:pPr marL="222250" marR="0" lvl="0" indent="-11049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2250" marR="0" lvl="0" indent="-22225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 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file (max allowed size is 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2MB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2250" marR="0" lvl="0" indent="-11049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2250" marR="0" lvl="0" indent="-22225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submitted file must have a 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file with a detailed description about how to run the model to predict the dependent variable and generate the 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&lt;userID&gt;.csv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file.</a:t>
            </a:r>
            <a:endParaRPr/>
          </a:p>
          <a:p>
            <a:pPr marL="222250" marR="0" lvl="0" indent="-11049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2250" marR="0" lvl="0" indent="-22225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limit on execution time, but the code should generate the output file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:&lt;UserID&gt;.csv</a:t>
            </a:r>
            <a:endParaRPr sz="16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2250" marR="0" lvl="0" indent="-11049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2250" marR="0" lvl="0" indent="-22225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that the submitted code files are well-commented and structured for easy comprehension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B”</a:t>
            </a:r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C”</a:t>
            </a:r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27363" y="889968"/>
            <a:ext cx="7837516" cy="129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submission file containing “song_i</a:t>
            </a:r>
            <a:r>
              <a:rPr lang="en-US">
                <a:solidFill>
                  <a:schemeClr val="dk1"/>
                </a:solidFill>
              </a:rPr>
              <a:t>d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from test set and “s</a:t>
            </a:r>
            <a:r>
              <a:rPr lang="en-US">
                <a:solidFill>
                  <a:schemeClr val="dk1"/>
                </a:solidFill>
              </a:rPr>
              <a:t>ong_hotttnesss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column for each ID (see below table for details)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for the submission dataset are to be submitted via “My Submission” page on the ZS YDS web platform</a:t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5400000">
            <a:off x="4890942" y="3738713"/>
            <a:ext cx="1676401" cy="545474"/>
          </a:xfrm>
          <a:prstGeom prst="triangle">
            <a:avLst>
              <a:gd name="adj" fmla="val 521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65051" y="5484666"/>
            <a:ext cx="8298180" cy="10391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 Engine consider only .csv file in the abovementioned format as a valid submission. </a:t>
            </a:r>
            <a:endParaRPr dirty="0"/>
          </a:p>
          <a:p>
            <a:pPr marL="0" marR="0" lvl="1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case of any submission related errors, please reach out to the support team </a:t>
            </a:r>
            <a:r>
              <a:rPr lang="en-US" sz="1400" b="1" i="1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</a:p>
          <a:p>
            <a:pPr marL="0" marR="0" lvl="1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b="1" i="1" dirty="0" smtClean="0">
                <a:solidFill>
                  <a:schemeClr val="lt1"/>
                </a:solidFill>
                <a:hlinkClick r:id="rId3"/>
              </a:rPr>
              <a:t>Silky.sethi@zs.com</a:t>
            </a:r>
            <a:r>
              <a:rPr lang="en-US" b="1" i="1" dirty="0" smtClean="0">
                <a:solidFill>
                  <a:schemeClr val="lt1"/>
                </a:solidFill>
              </a:rPr>
              <a:t> </a:t>
            </a:r>
            <a:endParaRPr dirty="0"/>
          </a:p>
        </p:txBody>
      </p:sp>
      <p:sp>
        <p:nvSpPr>
          <p:cNvPr id="100" name="Shape 100"/>
          <p:cNvSpPr/>
          <p:nvPr/>
        </p:nvSpPr>
        <p:spPr>
          <a:xfrm>
            <a:off x="6172200" y="3048001"/>
            <a:ext cx="2491031" cy="2006510"/>
          </a:xfrm>
          <a:prstGeom prst="roundRect">
            <a:avLst>
              <a:gd name="adj" fmla="val 9836"/>
            </a:avLst>
          </a:prstGeom>
          <a:solidFill>
            <a:srgbClr val="FEE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you face any error while submitting the model prediction for evaluation even after following the submission format, share the following with your query:</a:t>
            </a:r>
            <a:endParaRPr/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 of the error faced</a:t>
            </a:r>
            <a:endParaRPr/>
          </a:p>
          <a:p>
            <a:pPr marL="171450" marR="0" lvl="0" indent="-171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csv file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25" y="2355100"/>
            <a:ext cx="3568950" cy="29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On-screen Show 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Noto Sans Symbols</vt:lpstr>
      <vt:lpstr>ZS Report 1.0</vt:lpstr>
      <vt:lpstr>PowerPoint Presentation</vt:lpstr>
      <vt:lpstr>Submission Details</vt:lpstr>
      <vt:lpstr>Submitting “Section A”</vt:lpstr>
      <vt:lpstr>Submitting “Section B”</vt:lpstr>
      <vt:lpstr>Submitting “Section C”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Silky Sethi</dc:creator>
  <cp:lastModifiedBy>Silky Sethi</cp:lastModifiedBy>
  <cp:revision>2</cp:revision>
  <dcterms:modified xsi:type="dcterms:W3CDTF">2018-02-08T10:33:06Z</dcterms:modified>
</cp:coreProperties>
</file>