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48720" y="4896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[Presentation Topic]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[Team Name]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000" y="573480"/>
            <a:ext cx="9070920" cy="374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48000" y="903600"/>
            <a:ext cx="777132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Improvement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1826640" y="2334600"/>
            <a:ext cx="36954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826640" y="2691360"/>
            <a:ext cx="68853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 dolor sit amet, consectetuer adipiscing elit, sed diam nonummy nibh euismod tincidunt ut laoreet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1779120" y="4454280"/>
            <a:ext cx="6420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 flipH="1">
            <a:off x="863640" y="2334600"/>
            <a:ext cx="866880" cy="72504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8"/>
          <p:cNvSpPr/>
          <p:nvPr/>
        </p:nvSpPr>
        <p:spPr>
          <a:xfrm flipH="1">
            <a:off x="863640" y="4097160"/>
            <a:ext cx="866880" cy="72468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ED7B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997920" y="2304000"/>
            <a:ext cx="6346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997920" y="4068360"/>
            <a:ext cx="6346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1826640" y="2691360"/>
            <a:ext cx="68853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1826640" y="2334600"/>
            <a:ext cx="36954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826640" y="2334600"/>
            <a:ext cx="36954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1842120" y="4104000"/>
            <a:ext cx="36954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48000" y="903600"/>
            <a:ext cx="777132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Results / Summary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20600" y="815926"/>
            <a:ext cx="7704000" cy="1667714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261800" y="4808880"/>
            <a:ext cx="7771320" cy="11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63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3240000" y="5256000"/>
            <a:ext cx="3816000" cy="157644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1261800" y="1252024"/>
            <a:ext cx="7221018" cy="851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479908" y="35474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[Presentation Topic]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[Team Name]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977120" y="1909440"/>
            <a:ext cx="2504880" cy="3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 dirty="0" err="1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600" b="1" strike="noStrike" spc="-1" dirty="0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600" b="1" strike="noStrike" spc="-1" dirty="0" err="1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66680" y="2171880"/>
            <a:ext cx="26679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977120" y="3175560"/>
            <a:ext cx="2068560" cy="4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 dirty="0" err="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600" b="1" strike="noStrike" spc="-1" dirty="0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600" b="1" strike="noStrike" spc="-1" dirty="0" err="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966680" y="3438000"/>
            <a:ext cx="2743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 dolor sit amet, consectetuer adipiscing elit, sed diam nonummy nibh euismod tincidunt ut laoreet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972400" y="1909080"/>
            <a:ext cx="2088388" cy="3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 dirty="0" err="1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600" b="1" strike="noStrike" spc="-1" dirty="0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600" b="1" strike="noStrike" spc="-1" dirty="0" err="1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961960" y="2171520"/>
            <a:ext cx="28638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 dolor sit amet, consectetuer adipiscing elit, sed diam nonummy nibh euismod tincidunt ut laoreet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972400" y="3178080"/>
            <a:ext cx="247212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 dirty="0" err="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600" b="1" strike="noStrike" spc="-1" dirty="0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600" b="1" strike="noStrike" spc="-1" dirty="0" err="1">
                <a:solidFill>
                  <a:srgbClr val="0AA2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961960" y="3440520"/>
            <a:ext cx="27874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 dolor sit amet, consectetuer adipiscing elit, sed diam nonummy nibh euismod tincidunt ut laoreet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5976000" y="4316400"/>
            <a:ext cx="2366142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 dirty="0" err="1">
                <a:solidFill>
                  <a:srgbClr val="ED7B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600" b="1" strike="noStrike" spc="-1" dirty="0">
                <a:solidFill>
                  <a:srgbClr val="ED7B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600" b="1" strike="noStrike" spc="-1" dirty="0" err="1">
                <a:solidFill>
                  <a:srgbClr val="ED7B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965560" y="4578840"/>
            <a:ext cx="24789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 dolor sit amet, consectetuer adipiscing elit, sed diam nonummy nibh euismod tincidunt ut laoreet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933560" y="4321080"/>
            <a:ext cx="1991326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 dirty="0" err="1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600" b="1" strike="noStrike" spc="-1" dirty="0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600" b="1" strike="noStrike" spc="-1" dirty="0" err="1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923120" y="4583520"/>
            <a:ext cx="25588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 ipsum dolor sit amet, consectetuer adipiscing elit, sed diam nonummy nibh euismod tincidunt ut laoreet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078920" y="1909080"/>
            <a:ext cx="799920" cy="53244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1352160" y="1985400"/>
            <a:ext cx="254160" cy="37008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85477" y="78750"/>
                </a:moveTo>
                <a:lnTo>
                  <a:pt x="34572" y="78750"/>
                </a:lnTo>
                <a:cubicBezTo>
                  <a:pt x="31855" y="74700"/>
                  <a:pt x="28594" y="70644"/>
                  <a:pt x="25377" y="66683"/>
                </a:cubicBezTo>
                <a:cubicBezTo>
                  <a:pt x="18261" y="57927"/>
                  <a:pt x="10905" y="48872"/>
                  <a:pt x="10905" y="41250"/>
                </a:cubicBezTo>
                <a:cubicBezTo>
                  <a:pt x="10905" y="22638"/>
                  <a:pt x="32927" y="7500"/>
                  <a:pt x="60000" y="7500"/>
                </a:cubicBezTo>
                <a:cubicBezTo>
                  <a:pt x="87066" y="7500"/>
                  <a:pt x="109088" y="22638"/>
                  <a:pt x="109088" y="41250"/>
                </a:cubicBezTo>
                <a:cubicBezTo>
                  <a:pt x="109088" y="48816"/>
                  <a:pt x="101733" y="57916"/>
                  <a:pt x="94605" y="66727"/>
                </a:cubicBezTo>
                <a:cubicBezTo>
                  <a:pt x="91416" y="70683"/>
                  <a:pt x="88183" y="74716"/>
                  <a:pt x="85477" y="78750"/>
                </a:cubicBezTo>
                <a:moveTo>
                  <a:pt x="60000" y="112494"/>
                </a:moveTo>
                <a:cubicBezTo>
                  <a:pt x="54472" y="112494"/>
                  <a:pt x="51927" y="112061"/>
                  <a:pt x="49105" y="107811"/>
                </a:cubicBezTo>
                <a:lnTo>
                  <a:pt x="72222" y="105822"/>
                </a:lnTo>
                <a:cubicBezTo>
                  <a:pt x="68877" y="112022"/>
                  <a:pt x="66438" y="112494"/>
                  <a:pt x="60000" y="112494"/>
                </a:cubicBezTo>
                <a:moveTo>
                  <a:pt x="42194" y="93405"/>
                </a:moveTo>
                <a:cubicBezTo>
                  <a:pt x="41205" y="91150"/>
                  <a:pt x="40083" y="88766"/>
                  <a:pt x="38838" y="86250"/>
                </a:cubicBezTo>
                <a:lnTo>
                  <a:pt x="81200" y="86250"/>
                </a:lnTo>
                <a:cubicBezTo>
                  <a:pt x="80533" y="87594"/>
                  <a:pt x="79861" y="88944"/>
                  <a:pt x="79277" y="90216"/>
                </a:cubicBezTo>
                <a:cubicBezTo>
                  <a:pt x="79277" y="90216"/>
                  <a:pt x="42194" y="93405"/>
                  <a:pt x="42194" y="93405"/>
                </a:cubicBezTo>
                <a:close/>
                <a:moveTo>
                  <a:pt x="74138" y="101905"/>
                </a:moveTo>
                <a:lnTo>
                  <a:pt x="47088" y="104233"/>
                </a:lnTo>
                <a:cubicBezTo>
                  <a:pt x="46127" y="102311"/>
                  <a:pt x="45088" y="100061"/>
                  <a:pt x="43833" y="97127"/>
                </a:cubicBezTo>
                <a:cubicBezTo>
                  <a:pt x="43816" y="97094"/>
                  <a:pt x="43794" y="97050"/>
                  <a:pt x="43783" y="97011"/>
                </a:cubicBezTo>
                <a:lnTo>
                  <a:pt x="77538" y="94116"/>
                </a:lnTo>
                <a:cubicBezTo>
                  <a:pt x="77061" y="95222"/>
                  <a:pt x="76544" y="96388"/>
                  <a:pt x="76100" y="97427"/>
                </a:cubicBezTo>
                <a:cubicBezTo>
                  <a:pt x="75383" y="99116"/>
                  <a:pt x="74738" y="100577"/>
                  <a:pt x="74138" y="101905"/>
                </a:cubicBezTo>
                <a:moveTo>
                  <a:pt x="60000" y="0"/>
                </a:moveTo>
                <a:cubicBezTo>
                  <a:pt x="26861" y="0"/>
                  <a:pt x="0" y="18466"/>
                  <a:pt x="0" y="41250"/>
                </a:cubicBezTo>
                <a:cubicBezTo>
                  <a:pt x="0" y="56366"/>
                  <a:pt x="20116" y="72383"/>
                  <a:pt x="27438" y="86455"/>
                </a:cubicBezTo>
                <a:cubicBezTo>
                  <a:pt x="38366" y="107438"/>
                  <a:pt x="37155" y="119994"/>
                  <a:pt x="60000" y="119994"/>
                </a:cubicBezTo>
                <a:cubicBezTo>
                  <a:pt x="83177" y="119994"/>
                  <a:pt x="81622" y="107494"/>
                  <a:pt x="92555" y="86538"/>
                </a:cubicBezTo>
                <a:cubicBezTo>
                  <a:pt x="99905" y="72438"/>
                  <a:pt x="120000" y="56244"/>
                  <a:pt x="120000" y="41250"/>
                </a:cubicBezTo>
                <a:cubicBezTo>
                  <a:pt x="120000" y="18466"/>
                  <a:pt x="93133" y="0"/>
                  <a:pt x="6000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1473480" y="2043720"/>
            <a:ext cx="74880" cy="741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0766" y="0"/>
                </a:moveTo>
                <a:cubicBezTo>
                  <a:pt x="49683" y="0"/>
                  <a:pt x="0" y="49677"/>
                  <a:pt x="0" y="110766"/>
                </a:cubicBezTo>
                <a:cubicBezTo>
                  <a:pt x="0" y="115861"/>
                  <a:pt x="4127" y="120000"/>
                  <a:pt x="9227" y="120000"/>
                </a:cubicBezTo>
                <a:cubicBezTo>
                  <a:pt x="14327" y="120000"/>
                  <a:pt x="18461" y="115861"/>
                  <a:pt x="18461" y="110766"/>
                </a:cubicBezTo>
                <a:cubicBezTo>
                  <a:pt x="18461" y="59872"/>
                  <a:pt x="59872" y="18461"/>
                  <a:pt x="110766" y="18461"/>
                </a:cubicBezTo>
                <a:cubicBezTo>
                  <a:pt x="115866" y="18461"/>
                  <a:pt x="120000" y="14322"/>
                  <a:pt x="120000" y="9227"/>
                </a:cubicBezTo>
                <a:cubicBezTo>
                  <a:pt x="120000" y="4133"/>
                  <a:pt x="115866" y="0"/>
                  <a:pt x="11076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1078920" y="3175560"/>
            <a:ext cx="799920" cy="53244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1293840" y="3251520"/>
            <a:ext cx="370080" cy="37008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40486" y="108723"/>
                </a:moveTo>
                <a:cubicBezTo>
                  <a:pt x="13613" y="97963"/>
                  <a:pt x="516" y="67357"/>
                  <a:pt x="11270" y="40491"/>
                </a:cubicBezTo>
                <a:cubicBezTo>
                  <a:pt x="22031" y="13625"/>
                  <a:pt x="52639" y="509"/>
                  <a:pt x="79506" y="11276"/>
                </a:cubicBezTo>
                <a:cubicBezTo>
                  <a:pt x="106374" y="22030"/>
                  <a:pt x="119477" y="52642"/>
                  <a:pt x="108722" y="79508"/>
                </a:cubicBezTo>
                <a:cubicBezTo>
                  <a:pt x="97962" y="106374"/>
                  <a:pt x="67348" y="119477"/>
                  <a:pt x="40486" y="108723"/>
                </a:cubicBezTo>
                <a:moveTo>
                  <a:pt x="82296" y="4312"/>
                </a:moveTo>
                <a:cubicBezTo>
                  <a:pt x="51543" y="-7996"/>
                  <a:pt x="16629" y="6944"/>
                  <a:pt x="4313" y="37695"/>
                </a:cubicBezTo>
                <a:cubicBezTo>
                  <a:pt x="-8002" y="68452"/>
                  <a:pt x="6945" y="103371"/>
                  <a:pt x="37697" y="115680"/>
                </a:cubicBezTo>
                <a:cubicBezTo>
                  <a:pt x="68449" y="128002"/>
                  <a:pt x="103364" y="113048"/>
                  <a:pt x="115686" y="82298"/>
                </a:cubicBezTo>
                <a:cubicBezTo>
                  <a:pt x="128002" y="51541"/>
                  <a:pt x="113048" y="16628"/>
                  <a:pt x="82296" y="431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1456200" y="3413880"/>
            <a:ext cx="45720" cy="45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48814" y="87852"/>
                </a:moveTo>
                <a:cubicBezTo>
                  <a:pt x="33464" y="81668"/>
                  <a:pt x="25997" y="64212"/>
                  <a:pt x="32117" y="48835"/>
                </a:cubicBezTo>
                <a:cubicBezTo>
                  <a:pt x="38300" y="33520"/>
                  <a:pt x="55784" y="26020"/>
                  <a:pt x="71134" y="32141"/>
                </a:cubicBezTo>
                <a:cubicBezTo>
                  <a:pt x="86478" y="38293"/>
                  <a:pt x="93977" y="55780"/>
                  <a:pt x="87826" y="71158"/>
                </a:cubicBezTo>
                <a:cubicBezTo>
                  <a:pt x="81674" y="86505"/>
                  <a:pt x="64190" y="93973"/>
                  <a:pt x="48814" y="87852"/>
                </a:cubicBezTo>
                <a:moveTo>
                  <a:pt x="82291" y="4319"/>
                </a:moveTo>
                <a:cubicBezTo>
                  <a:pt x="51566" y="-8010"/>
                  <a:pt x="16622" y="6952"/>
                  <a:pt x="4319" y="37707"/>
                </a:cubicBezTo>
                <a:cubicBezTo>
                  <a:pt x="-8008" y="68463"/>
                  <a:pt x="6957" y="103375"/>
                  <a:pt x="37682" y="115673"/>
                </a:cubicBezTo>
                <a:cubicBezTo>
                  <a:pt x="68440" y="128010"/>
                  <a:pt x="103352" y="113041"/>
                  <a:pt x="115687" y="82317"/>
                </a:cubicBezTo>
                <a:cubicBezTo>
                  <a:pt x="127989" y="51561"/>
                  <a:pt x="113080" y="16649"/>
                  <a:pt x="82291" y="431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1409760" y="3367440"/>
            <a:ext cx="138960" cy="13824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45137" y="97118"/>
                </a:moveTo>
                <a:cubicBezTo>
                  <a:pt x="24656" y="88926"/>
                  <a:pt x="14676" y="65591"/>
                  <a:pt x="22867" y="45127"/>
                </a:cubicBezTo>
                <a:cubicBezTo>
                  <a:pt x="31065" y="24663"/>
                  <a:pt x="54386" y="14677"/>
                  <a:pt x="74855" y="22869"/>
                </a:cubicBezTo>
                <a:cubicBezTo>
                  <a:pt x="95331" y="31067"/>
                  <a:pt x="105323" y="54402"/>
                  <a:pt x="97119" y="74866"/>
                </a:cubicBezTo>
                <a:cubicBezTo>
                  <a:pt x="88928" y="95330"/>
                  <a:pt x="65600" y="105328"/>
                  <a:pt x="45137" y="97118"/>
                </a:cubicBezTo>
                <a:moveTo>
                  <a:pt x="82298" y="4313"/>
                </a:moveTo>
                <a:cubicBezTo>
                  <a:pt x="51541" y="-8002"/>
                  <a:pt x="16615" y="6951"/>
                  <a:pt x="4319" y="37697"/>
                </a:cubicBezTo>
                <a:cubicBezTo>
                  <a:pt x="-8002" y="68449"/>
                  <a:pt x="6951" y="103364"/>
                  <a:pt x="37695" y="115680"/>
                </a:cubicBezTo>
                <a:cubicBezTo>
                  <a:pt x="68465" y="128002"/>
                  <a:pt x="103371" y="113054"/>
                  <a:pt x="115693" y="82296"/>
                </a:cubicBezTo>
                <a:cubicBezTo>
                  <a:pt x="127989" y="51543"/>
                  <a:pt x="113055" y="16629"/>
                  <a:pt x="82298" y="431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1398600" y="3459960"/>
            <a:ext cx="57240" cy="5832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9132" y="16109"/>
                </a:moveTo>
                <a:cubicBezTo>
                  <a:pt x="121591" y="10099"/>
                  <a:pt x="118596" y="3261"/>
                  <a:pt x="112468" y="849"/>
                </a:cubicBezTo>
                <a:cubicBezTo>
                  <a:pt x="106324" y="-1579"/>
                  <a:pt x="99352" y="1357"/>
                  <a:pt x="96899" y="7390"/>
                </a:cubicBezTo>
                <a:lnTo>
                  <a:pt x="96876" y="7367"/>
                </a:lnTo>
                <a:cubicBezTo>
                  <a:pt x="79669" y="49567"/>
                  <a:pt x="46680" y="80885"/>
                  <a:pt x="7240" y="97451"/>
                </a:cubicBezTo>
                <a:cubicBezTo>
                  <a:pt x="1181" y="100000"/>
                  <a:pt x="-1643" y="106906"/>
                  <a:pt x="969" y="112848"/>
                </a:cubicBezTo>
                <a:cubicBezTo>
                  <a:pt x="3588" y="118842"/>
                  <a:pt x="10629" y="121596"/>
                  <a:pt x="16682" y="119047"/>
                </a:cubicBezTo>
                <a:cubicBezTo>
                  <a:pt x="16893" y="118956"/>
                  <a:pt x="17013" y="118773"/>
                  <a:pt x="17195" y="118699"/>
                </a:cubicBezTo>
                <a:cubicBezTo>
                  <a:pt x="62039" y="99681"/>
                  <a:pt x="99563" y="64023"/>
                  <a:pt x="119109" y="16109"/>
                </a:cubicBezTo>
                <a:cubicBezTo>
                  <a:pt x="119109" y="16109"/>
                  <a:pt x="119132" y="16109"/>
                  <a:pt x="119132" y="1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1350720" y="3483360"/>
            <a:ext cx="82440" cy="8388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4713" y="588"/>
                </a:moveTo>
                <a:cubicBezTo>
                  <a:pt x="110417" y="-1097"/>
                  <a:pt x="105532" y="956"/>
                  <a:pt x="103800" y="5160"/>
                </a:cubicBezTo>
                <a:cubicBezTo>
                  <a:pt x="84850" y="51544"/>
                  <a:pt x="48495" y="85989"/>
                  <a:pt x="5060" y="104219"/>
                </a:cubicBezTo>
                <a:cubicBezTo>
                  <a:pt x="815" y="106002"/>
                  <a:pt x="-1149" y="110834"/>
                  <a:pt x="684" y="115009"/>
                </a:cubicBezTo>
                <a:cubicBezTo>
                  <a:pt x="2501" y="119202"/>
                  <a:pt x="7437" y="121114"/>
                  <a:pt x="11699" y="119326"/>
                </a:cubicBezTo>
                <a:cubicBezTo>
                  <a:pt x="11897" y="119230"/>
                  <a:pt x="12027" y="119055"/>
                  <a:pt x="12220" y="118958"/>
                </a:cubicBezTo>
                <a:cubicBezTo>
                  <a:pt x="59380" y="99014"/>
                  <a:pt x="98831" y="61564"/>
                  <a:pt x="119400" y="11282"/>
                </a:cubicBezTo>
                <a:cubicBezTo>
                  <a:pt x="121109" y="7072"/>
                  <a:pt x="119009" y="2285"/>
                  <a:pt x="114713" y="58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1374480" y="3471840"/>
            <a:ext cx="69840" cy="705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3792" y="692"/>
                </a:moveTo>
                <a:cubicBezTo>
                  <a:pt x="108720" y="-1288"/>
                  <a:pt x="102995" y="1106"/>
                  <a:pt x="100973" y="6079"/>
                </a:cubicBezTo>
                <a:cubicBezTo>
                  <a:pt x="82758" y="50722"/>
                  <a:pt x="47777" y="83882"/>
                  <a:pt x="5969" y="101416"/>
                </a:cubicBezTo>
                <a:lnTo>
                  <a:pt x="5986" y="101416"/>
                </a:lnTo>
                <a:cubicBezTo>
                  <a:pt x="976" y="103533"/>
                  <a:pt x="-1351" y="109220"/>
                  <a:pt x="806" y="114136"/>
                </a:cubicBezTo>
                <a:cubicBezTo>
                  <a:pt x="2964" y="119046"/>
                  <a:pt x="8763" y="121311"/>
                  <a:pt x="13773" y="119216"/>
                </a:cubicBezTo>
                <a:cubicBezTo>
                  <a:pt x="13966" y="119120"/>
                  <a:pt x="14062" y="118949"/>
                  <a:pt x="14278" y="118836"/>
                </a:cubicBezTo>
                <a:cubicBezTo>
                  <a:pt x="60494" y="99281"/>
                  <a:pt x="99161" y="62591"/>
                  <a:pt x="119284" y="13276"/>
                </a:cubicBezTo>
                <a:cubicBezTo>
                  <a:pt x="121323" y="8304"/>
                  <a:pt x="118858" y="2679"/>
                  <a:pt x="113792" y="6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1502280" y="3356280"/>
            <a:ext cx="57960" cy="579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9041" y="7116"/>
                </a:moveTo>
                <a:cubicBezTo>
                  <a:pt x="116418" y="1123"/>
                  <a:pt x="109379" y="-1602"/>
                  <a:pt x="103305" y="963"/>
                </a:cubicBezTo>
                <a:cubicBezTo>
                  <a:pt x="103094" y="1032"/>
                  <a:pt x="102951" y="1220"/>
                  <a:pt x="102786" y="1288"/>
                </a:cubicBezTo>
                <a:cubicBezTo>
                  <a:pt x="57943" y="20311"/>
                  <a:pt x="20436" y="55996"/>
                  <a:pt x="866" y="103896"/>
                </a:cubicBezTo>
                <a:lnTo>
                  <a:pt x="844" y="103896"/>
                </a:lnTo>
                <a:cubicBezTo>
                  <a:pt x="-1585" y="109929"/>
                  <a:pt x="1380" y="116743"/>
                  <a:pt x="7528" y="119156"/>
                </a:cubicBezTo>
                <a:cubicBezTo>
                  <a:pt x="13677" y="121562"/>
                  <a:pt x="20647" y="118625"/>
                  <a:pt x="23077" y="112615"/>
                </a:cubicBezTo>
                <a:lnTo>
                  <a:pt x="23105" y="112615"/>
                </a:lnTo>
                <a:cubicBezTo>
                  <a:pt x="40313" y="70458"/>
                  <a:pt x="73326" y="39106"/>
                  <a:pt x="112727" y="22558"/>
                </a:cubicBezTo>
                <a:cubicBezTo>
                  <a:pt x="118807" y="19992"/>
                  <a:pt x="121614" y="13103"/>
                  <a:pt x="119041" y="71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1523880" y="3309840"/>
            <a:ext cx="82440" cy="831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9309" y="4979"/>
                </a:moveTo>
                <a:cubicBezTo>
                  <a:pt x="117475" y="803"/>
                  <a:pt x="112539" y="-1120"/>
                  <a:pt x="108282" y="662"/>
                </a:cubicBezTo>
                <a:cubicBezTo>
                  <a:pt x="108101" y="741"/>
                  <a:pt x="107954" y="916"/>
                  <a:pt x="107773" y="1012"/>
                </a:cubicBezTo>
                <a:cubicBezTo>
                  <a:pt x="60602" y="20975"/>
                  <a:pt x="21165" y="58404"/>
                  <a:pt x="600" y="108683"/>
                </a:cubicBezTo>
                <a:cubicBezTo>
                  <a:pt x="-1120" y="112921"/>
                  <a:pt x="973" y="117708"/>
                  <a:pt x="5287" y="119394"/>
                </a:cubicBezTo>
                <a:cubicBezTo>
                  <a:pt x="9560" y="121092"/>
                  <a:pt x="14445" y="119055"/>
                  <a:pt x="16183" y="114817"/>
                </a:cubicBezTo>
                <a:cubicBezTo>
                  <a:pt x="35129" y="68442"/>
                  <a:pt x="71465" y="33994"/>
                  <a:pt x="114916" y="15769"/>
                </a:cubicBezTo>
                <a:cubicBezTo>
                  <a:pt x="119162" y="13970"/>
                  <a:pt x="121149" y="9155"/>
                  <a:pt x="119309" y="497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1513080" y="3332520"/>
            <a:ext cx="69840" cy="7092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4013" y="18544"/>
                </a:moveTo>
                <a:cubicBezTo>
                  <a:pt x="119000" y="16449"/>
                  <a:pt x="121357" y="10779"/>
                  <a:pt x="119193" y="5846"/>
                </a:cubicBezTo>
                <a:cubicBezTo>
                  <a:pt x="117058" y="953"/>
                  <a:pt x="111253" y="-1328"/>
                  <a:pt x="106244" y="783"/>
                </a:cubicBezTo>
                <a:cubicBezTo>
                  <a:pt x="106034" y="862"/>
                  <a:pt x="105915" y="1050"/>
                  <a:pt x="105721" y="1123"/>
                </a:cubicBezTo>
                <a:cubicBezTo>
                  <a:pt x="59525" y="20701"/>
                  <a:pt x="20860" y="57431"/>
                  <a:pt x="704" y="106723"/>
                </a:cubicBezTo>
                <a:cubicBezTo>
                  <a:pt x="-1317" y="111695"/>
                  <a:pt x="1164" y="117303"/>
                  <a:pt x="6213" y="119307"/>
                </a:cubicBezTo>
                <a:cubicBezTo>
                  <a:pt x="11262" y="121277"/>
                  <a:pt x="16987" y="118893"/>
                  <a:pt x="19048" y="113926"/>
                </a:cubicBezTo>
                <a:cubicBezTo>
                  <a:pt x="37262" y="69277"/>
                  <a:pt x="72224" y="36100"/>
                  <a:pt x="114013" y="18583"/>
                </a:cubicBezTo>
                <a:cubicBezTo>
                  <a:pt x="114013" y="18583"/>
                  <a:pt x="114013" y="18544"/>
                  <a:pt x="114013" y="185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1078920" y="4321080"/>
            <a:ext cx="799920" cy="53244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ED7B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1346040" y="4448520"/>
            <a:ext cx="121320" cy="1206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08544" y="114327"/>
                </a:moveTo>
                <a:lnTo>
                  <a:pt x="108566" y="114327"/>
                </a:lnTo>
                <a:cubicBezTo>
                  <a:pt x="108588" y="117455"/>
                  <a:pt x="111133" y="120000"/>
                  <a:pt x="114283" y="120000"/>
                </a:cubicBezTo>
                <a:cubicBezTo>
                  <a:pt x="117427" y="120000"/>
                  <a:pt x="119994" y="117433"/>
                  <a:pt x="119994" y="114283"/>
                </a:cubicBezTo>
                <a:cubicBezTo>
                  <a:pt x="119994" y="114250"/>
                  <a:pt x="119972" y="114227"/>
                  <a:pt x="119972" y="114194"/>
                </a:cubicBezTo>
                <a:cubicBezTo>
                  <a:pt x="119905" y="51227"/>
                  <a:pt x="68950" y="227"/>
                  <a:pt x="6000" y="66"/>
                </a:cubicBezTo>
                <a:cubicBezTo>
                  <a:pt x="5911" y="55"/>
                  <a:pt x="5822" y="0"/>
                  <a:pt x="5711" y="0"/>
                </a:cubicBezTo>
                <a:cubicBezTo>
                  <a:pt x="2544" y="0"/>
                  <a:pt x="0" y="2561"/>
                  <a:pt x="0" y="5711"/>
                </a:cubicBezTo>
                <a:cubicBezTo>
                  <a:pt x="0" y="8855"/>
                  <a:pt x="2544" y="11416"/>
                  <a:pt x="5688" y="11427"/>
                </a:cubicBezTo>
                <a:lnTo>
                  <a:pt x="5688" y="11472"/>
                </a:lnTo>
                <a:cubicBezTo>
                  <a:pt x="62405" y="11472"/>
                  <a:pt x="108544" y="57611"/>
                  <a:pt x="108544" y="11432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1293840" y="4402440"/>
            <a:ext cx="370080" cy="3693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2206" y="95183"/>
                </a:moveTo>
                <a:cubicBezTo>
                  <a:pt x="111630" y="96588"/>
                  <a:pt x="110269" y="97494"/>
                  <a:pt x="108744" y="97494"/>
                </a:cubicBezTo>
                <a:lnTo>
                  <a:pt x="107631" y="97494"/>
                </a:lnTo>
                <a:lnTo>
                  <a:pt x="22494" y="12366"/>
                </a:lnTo>
                <a:lnTo>
                  <a:pt x="22494" y="11250"/>
                </a:lnTo>
                <a:cubicBezTo>
                  <a:pt x="22494" y="9722"/>
                  <a:pt x="23403" y="8366"/>
                  <a:pt x="24809" y="7783"/>
                </a:cubicBezTo>
                <a:cubicBezTo>
                  <a:pt x="25272" y="7594"/>
                  <a:pt x="25753" y="7500"/>
                  <a:pt x="26244" y="7500"/>
                </a:cubicBezTo>
                <a:cubicBezTo>
                  <a:pt x="27243" y="7500"/>
                  <a:pt x="28187" y="7888"/>
                  <a:pt x="28893" y="8594"/>
                </a:cubicBezTo>
                <a:lnTo>
                  <a:pt x="111393" y="91094"/>
                </a:lnTo>
                <a:cubicBezTo>
                  <a:pt x="112471" y="92172"/>
                  <a:pt x="112793" y="93777"/>
                  <a:pt x="112206" y="95183"/>
                </a:cubicBezTo>
                <a:moveTo>
                  <a:pt x="57159" y="97494"/>
                </a:moveTo>
                <a:cubicBezTo>
                  <a:pt x="56571" y="97494"/>
                  <a:pt x="56035" y="97700"/>
                  <a:pt x="55481" y="97827"/>
                </a:cubicBezTo>
                <a:lnTo>
                  <a:pt x="22155" y="64511"/>
                </a:lnTo>
                <a:cubicBezTo>
                  <a:pt x="22285" y="63955"/>
                  <a:pt x="22488" y="63416"/>
                  <a:pt x="22488" y="62838"/>
                </a:cubicBezTo>
                <a:lnTo>
                  <a:pt x="22494" y="17666"/>
                </a:lnTo>
                <a:lnTo>
                  <a:pt x="102328" y="97494"/>
                </a:lnTo>
                <a:cubicBezTo>
                  <a:pt x="102328" y="97494"/>
                  <a:pt x="57159" y="97494"/>
                  <a:pt x="57159" y="97494"/>
                </a:cubicBezTo>
                <a:close/>
                <a:moveTo>
                  <a:pt x="51856" y="99694"/>
                </a:moveTo>
                <a:lnTo>
                  <a:pt x="40148" y="111400"/>
                </a:lnTo>
                <a:cubicBezTo>
                  <a:pt x="39188" y="112355"/>
                  <a:pt x="38076" y="112494"/>
                  <a:pt x="37500" y="112494"/>
                </a:cubicBezTo>
                <a:cubicBezTo>
                  <a:pt x="36918" y="112494"/>
                  <a:pt x="35800" y="112355"/>
                  <a:pt x="34845" y="111400"/>
                </a:cubicBezTo>
                <a:lnTo>
                  <a:pt x="8595" y="85150"/>
                </a:lnTo>
                <a:cubicBezTo>
                  <a:pt x="7635" y="84188"/>
                  <a:pt x="7494" y="83072"/>
                  <a:pt x="7494" y="82500"/>
                </a:cubicBezTo>
                <a:cubicBezTo>
                  <a:pt x="7494" y="81916"/>
                  <a:pt x="7635" y="80800"/>
                  <a:pt x="8595" y="79850"/>
                </a:cubicBezTo>
                <a:lnTo>
                  <a:pt x="20291" y="68144"/>
                </a:lnTo>
                <a:cubicBezTo>
                  <a:pt x="20325" y="68111"/>
                  <a:pt x="20336" y="68061"/>
                  <a:pt x="20370" y="68027"/>
                </a:cubicBezTo>
                <a:lnTo>
                  <a:pt x="51969" y="99622"/>
                </a:lnTo>
                <a:cubicBezTo>
                  <a:pt x="51935" y="99650"/>
                  <a:pt x="51884" y="99661"/>
                  <a:pt x="51856" y="99694"/>
                </a:cubicBezTo>
                <a:moveTo>
                  <a:pt x="34201" y="3294"/>
                </a:moveTo>
                <a:cubicBezTo>
                  <a:pt x="32050" y="1138"/>
                  <a:pt x="29169" y="0"/>
                  <a:pt x="26244" y="0"/>
                </a:cubicBezTo>
                <a:cubicBezTo>
                  <a:pt x="24792" y="0"/>
                  <a:pt x="23335" y="272"/>
                  <a:pt x="21940" y="855"/>
                </a:cubicBezTo>
                <a:cubicBezTo>
                  <a:pt x="17739" y="2594"/>
                  <a:pt x="14994" y="6694"/>
                  <a:pt x="14994" y="11250"/>
                </a:cubicBezTo>
                <a:lnTo>
                  <a:pt x="14988" y="62838"/>
                </a:lnTo>
                <a:lnTo>
                  <a:pt x="3292" y="74544"/>
                </a:lnTo>
                <a:cubicBezTo>
                  <a:pt x="-1101" y="78933"/>
                  <a:pt x="-1101" y="86061"/>
                  <a:pt x="3292" y="90450"/>
                </a:cubicBezTo>
                <a:lnTo>
                  <a:pt x="29542" y="116700"/>
                </a:lnTo>
                <a:cubicBezTo>
                  <a:pt x="31739" y="118900"/>
                  <a:pt x="34625" y="119994"/>
                  <a:pt x="37500" y="119994"/>
                </a:cubicBezTo>
                <a:cubicBezTo>
                  <a:pt x="40380" y="119994"/>
                  <a:pt x="43254" y="118900"/>
                  <a:pt x="45451" y="116700"/>
                </a:cubicBezTo>
                <a:lnTo>
                  <a:pt x="57159" y="105000"/>
                </a:lnTo>
                <a:lnTo>
                  <a:pt x="108744" y="105000"/>
                </a:lnTo>
                <a:cubicBezTo>
                  <a:pt x="113301" y="105000"/>
                  <a:pt x="117402" y="102261"/>
                  <a:pt x="119135" y="98055"/>
                </a:cubicBezTo>
                <a:cubicBezTo>
                  <a:pt x="120886" y="93850"/>
                  <a:pt x="119920" y="89011"/>
                  <a:pt x="116696" y="85794"/>
                </a:cubicBezTo>
                <a:cubicBezTo>
                  <a:pt x="116696" y="85794"/>
                  <a:pt x="34201" y="3294"/>
                  <a:pt x="34201" y="32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1294200" y="4402440"/>
            <a:ext cx="173160" cy="17244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7983" y="16000"/>
                </a:moveTo>
                <a:lnTo>
                  <a:pt x="7983" y="16027"/>
                </a:lnTo>
                <a:cubicBezTo>
                  <a:pt x="60916" y="16027"/>
                  <a:pt x="103983" y="59094"/>
                  <a:pt x="103983" y="112027"/>
                </a:cubicBezTo>
                <a:lnTo>
                  <a:pt x="104000" y="112027"/>
                </a:lnTo>
                <a:cubicBezTo>
                  <a:pt x="104011" y="116438"/>
                  <a:pt x="107588" y="120000"/>
                  <a:pt x="112000" y="120000"/>
                </a:cubicBezTo>
                <a:cubicBezTo>
                  <a:pt x="116416" y="120000"/>
                  <a:pt x="119994" y="116422"/>
                  <a:pt x="119994" y="112000"/>
                </a:cubicBezTo>
                <a:cubicBezTo>
                  <a:pt x="119994" y="111972"/>
                  <a:pt x="119983" y="111955"/>
                  <a:pt x="119983" y="111933"/>
                </a:cubicBezTo>
                <a:cubicBezTo>
                  <a:pt x="119933" y="50188"/>
                  <a:pt x="69933" y="155"/>
                  <a:pt x="8200" y="44"/>
                </a:cubicBezTo>
                <a:cubicBezTo>
                  <a:pt x="8138" y="38"/>
                  <a:pt x="8077" y="0"/>
                  <a:pt x="8000" y="0"/>
                </a:cubicBezTo>
                <a:cubicBezTo>
                  <a:pt x="3577" y="0"/>
                  <a:pt x="0" y="3577"/>
                  <a:pt x="0" y="8000"/>
                </a:cubicBezTo>
                <a:cubicBezTo>
                  <a:pt x="0" y="12411"/>
                  <a:pt x="3577" y="15988"/>
                  <a:pt x="7983" y="1600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5117760" y="1909080"/>
            <a:ext cx="799920" cy="53244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1"/>
          <p:cNvSpPr/>
          <p:nvPr/>
        </p:nvSpPr>
        <p:spPr>
          <a:xfrm>
            <a:off x="5332320" y="1990800"/>
            <a:ext cx="370800" cy="3693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82500" y="67500"/>
                </a:moveTo>
                <a:cubicBezTo>
                  <a:pt x="76950" y="67500"/>
                  <a:pt x="71811" y="65883"/>
                  <a:pt x="67355" y="63255"/>
                </a:cubicBezTo>
                <a:lnTo>
                  <a:pt x="66066" y="64544"/>
                </a:lnTo>
                <a:lnTo>
                  <a:pt x="61844" y="68761"/>
                </a:lnTo>
                <a:lnTo>
                  <a:pt x="54700" y="75905"/>
                </a:lnTo>
                <a:cubicBezTo>
                  <a:pt x="53294" y="77311"/>
                  <a:pt x="52505" y="79222"/>
                  <a:pt x="52505" y="81205"/>
                </a:cubicBezTo>
                <a:lnTo>
                  <a:pt x="52505" y="90000"/>
                </a:lnTo>
                <a:lnTo>
                  <a:pt x="45005" y="90000"/>
                </a:lnTo>
                <a:cubicBezTo>
                  <a:pt x="40866" y="90000"/>
                  <a:pt x="37505" y="93355"/>
                  <a:pt x="37505" y="97494"/>
                </a:cubicBezTo>
                <a:lnTo>
                  <a:pt x="37505" y="105000"/>
                </a:lnTo>
                <a:lnTo>
                  <a:pt x="28722" y="105000"/>
                </a:lnTo>
                <a:cubicBezTo>
                  <a:pt x="26733" y="105000"/>
                  <a:pt x="24827" y="105788"/>
                  <a:pt x="23422" y="107194"/>
                </a:cubicBezTo>
                <a:lnTo>
                  <a:pt x="18105" y="112511"/>
                </a:lnTo>
                <a:lnTo>
                  <a:pt x="7511" y="112494"/>
                </a:lnTo>
                <a:lnTo>
                  <a:pt x="7500" y="101811"/>
                </a:lnTo>
                <a:lnTo>
                  <a:pt x="51238" y="58150"/>
                </a:lnTo>
                <a:cubicBezTo>
                  <a:pt x="51238" y="58150"/>
                  <a:pt x="51238" y="58150"/>
                  <a:pt x="51244" y="58155"/>
                </a:cubicBezTo>
                <a:lnTo>
                  <a:pt x="56750" y="52650"/>
                </a:lnTo>
                <a:cubicBezTo>
                  <a:pt x="54116" y="48188"/>
                  <a:pt x="52505" y="43044"/>
                  <a:pt x="52505" y="37500"/>
                </a:cubicBezTo>
                <a:cubicBezTo>
                  <a:pt x="52505" y="20927"/>
                  <a:pt x="65938" y="7500"/>
                  <a:pt x="82500" y="7500"/>
                </a:cubicBezTo>
                <a:cubicBezTo>
                  <a:pt x="99066" y="7500"/>
                  <a:pt x="112500" y="20927"/>
                  <a:pt x="112500" y="37500"/>
                </a:cubicBezTo>
                <a:cubicBezTo>
                  <a:pt x="112500" y="54066"/>
                  <a:pt x="99066" y="67500"/>
                  <a:pt x="82500" y="67500"/>
                </a:cubicBezTo>
                <a:moveTo>
                  <a:pt x="82500" y="0"/>
                </a:moveTo>
                <a:cubicBezTo>
                  <a:pt x="61794" y="0"/>
                  <a:pt x="45005" y="16788"/>
                  <a:pt x="45005" y="37500"/>
                </a:cubicBezTo>
                <a:cubicBezTo>
                  <a:pt x="45005" y="42316"/>
                  <a:pt x="46016" y="46877"/>
                  <a:pt x="47677" y="51105"/>
                </a:cubicBezTo>
                <a:lnTo>
                  <a:pt x="2127" y="96666"/>
                </a:lnTo>
                <a:cubicBezTo>
                  <a:pt x="811" y="97983"/>
                  <a:pt x="0" y="99238"/>
                  <a:pt x="0" y="101250"/>
                </a:cubicBezTo>
                <a:lnTo>
                  <a:pt x="0" y="112494"/>
                </a:lnTo>
                <a:cubicBezTo>
                  <a:pt x="0" y="116511"/>
                  <a:pt x="3477" y="119994"/>
                  <a:pt x="7494" y="119994"/>
                </a:cubicBezTo>
                <a:lnTo>
                  <a:pt x="18744" y="119994"/>
                </a:lnTo>
                <a:cubicBezTo>
                  <a:pt x="20755" y="119994"/>
                  <a:pt x="22027" y="119194"/>
                  <a:pt x="23344" y="117883"/>
                </a:cubicBezTo>
                <a:lnTo>
                  <a:pt x="28722" y="112494"/>
                </a:lnTo>
                <a:lnTo>
                  <a:pt x="37505" y="112494"/>
                </a:lnTo>
                <a:cubicBezTo>
                  <a:pt x="41644" y="112494"/>
                  <a:pt x="45005" y="109138"/>
                  <a:pt x="45005" y="105000"/>
                </a:cubicBezTo>
                <a:lnTo>
                  <a:pt x="45005" y="97494"/>
                </a:lnTo>
                <a:lnTo>
                  <a:pt x="52505" y="97494"/>
                </a:lnTo>
                <a:cubicBezTo>
                  <a:pt x="56644" y="97494"/>
                  <a:pt x="60005" y="94138"/>
                  <a:pt x="60005" y="90000"/>
                </a:cubicBezTo>
                <a:lnTo>
                  <a:pt x="60005" y="81205"/>
                </a:lnTo>
                <a:lnTo>
                  <a:pt x="68888" y="72322"/>
                </a:lnTo>
                <a:cubicBezTo>
                  <a:pt x="73122" y="73983"/>
                  <a:pt x="77677" y="75000"/>
                  <a:pt x="82500" y="75000"/>
                </a:cubicBezTo>
                <a:cubicBezTo>
                  <a:pt x="103205" y="75000"/>
                  <a:pt x="119994" y="58205"/>
                  <a:pt x="119994" y="37500"/>
                </a:cubicBezTo>
                <a:cubicBezTo>
                  <a:pt x="119994" y="16788"/>
                  <a:pt x="103205" y="0"/>
                  <a:pt x="8250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5379120" y="2036880"/>
            <a:ext cx="92160" cy="9144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72266" y="105099"/>
                </a:moveTo>
                <a:cubicBezTo>
                  <a:pt x="50094" y="89157"/>
                  <a:pt x="30788" y="69835"/>
                  <a:pt x="14966" y="48207"/>
                </a:cubicBezTo>
                <a:cubicBezTo>
                  <a:pt x="20755" y="31657"/>
                  <a:pt x="31627" y="20795"/>
                  <a:pt x="47694" y="14889"/>
                </a:cubicBezTo>
                <a:cubicBezTo>
                  <a:pt x="69877" y="30876"/>
                  <a:pt x="89155" y="50125"/>
                  <a:pt x="104938" y="72051"/>
                </a:cubicBezTo>
                <a:cubicBezTo>
                  <a:pt x="99088" y="88482"/>
                  <a:pt x="88238" y="99265"/>
                  <a:pt x="72266" y="105099"/>
                </a:cubicBezTo>
                <a:moveTo>
                  <a:pt x="117277" y="63535"/>
                </a:moveTo>
                <a:cubicBezTo>
                  <a:pt x="100450" y="40106"/>
                  <a:pt x="79977" y="19665"/>
                  <a:pt x="56450" y="2722"/>
                </a:cubicBezTo>
                <a:cubicBezTo>
                  <a:pt x="52600" y="-45"/>
                  <a:pt x="47661" y="-753"/>
                  <a:pt x="43211" y="815"/>
                </a:cubicBezTo>
                <a:cubicBezTo>
                  <a:pt x="22372" y="8156"/>
                  <a:pt x="8127" y="22404"/>
                  <a:pt x="805" y="43240"/>
                </a:cubicBezTo>
                <a:cubicBezTo>
                  <a:pt x="255" y="44786"/>
                  <a:pt x="0" y="46418"/>
                  <a:pt x="0" y="48021"/>
                </a:cubicBezTo>
                <a:cubicBezTo>
                  <a:pt x="0" y="51025"/>
                  <a:pt x="927" y="53978"/>
                  <a:pt x="2705" y="56481"/>
                </a:cubicBezTo>
                <a:cubicBezTo>
                  <a:pt x="19583" y="79949"/>
                  <a:pt x="40061" y="100407"/>
                  <a:pt x="63505" y="117283"/>
                </a:cubicBezTo>
                <a:cubicBezTo>
                  <a:pt x="67344" y="120028"/>
                  <a:pt x="72277" y="120748"/>
                  <a:pt x="76733" y="119184"/>
                </a:cubicBezTo>
                <a:cubicBezTo>
                  <a:pt x="97572" y="111899"/>
                  <a:pt x="111850" y="97629"/>
                  <a:pt x="119172" y="76765"/>
                </a:cubicBezTo>
                <a:cubicBezTo>
                  <a:pt x="119727" y="75218"/>
                  <a:pt x="120000" y="73581"/>
                  <a:pt x="120000" y="71978"/>
                </a:cubicBezTo>
                <a:cubicBezTo>
                  <a:pt x="120000" y="68991"/>
                  <a:pt x="119050" y="66038"/>
                  <a:pt x="117277" y="6353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5117760" y="3175560"/>
            <a:ext cx="799920" cy="53244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4"/>
          <p:cNvSpPr/>
          <p:nvPr/>
        </p:nvSpPr>
        <p:spPr>
          <a:xfrm>
            <a:off x="5371200" y="3286440"/>
            <a:ext cx="336960" cy="3351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1154" y="43777"/>
                </a:moveTo>
                <a:lnTo>
                  <a:pt x="105339" y="49622"/>
                </a:lnTo>
                <a:cubicBezTo>
                  <a:pt x="104529" y="50438"/>
                  <a:pt x="103229" y="50438"/>
                  <a:pt x="102425" y="49622"/>
                </a:cubicBezTo>
                <a:lnTo>
                  <a:pt x="95142" y="42316"/>
                </a:lnTo>
                <a:lnTo>
                  <a:pt x="89243" y="57166"/>
                </a:lnTo>
                <a:lnTo>
                  <a:pt x="89740" y="55911"/>
                </a:lnTo>
                <a:cubicBezTo>
                  <a:pt x="77345" y="43477"/>
                  <a:pt x="64743" y="41911"/>
                  <a:pt x="53381" y="40505"/>
                </a:cubicBezTo>
                <a:cubicBezTo>
                  <a:pt x="49725" y="40055"/>
                  <a:pt x="46187" y="39588"/>
                  <a:pt x="42704" y="38833"/>
                </a:cubicBezTo>
                <a:lnTo>
                  <a:pt x="77674" y="24755"/>
                </a:lnTo>
                <a:lnTo>
                  <a:pt x="70609" y="17661"/>
                </a:lnTo>
                <a:cubicBezTo>
                  <a:pt x="69805" y="16850"/>
                  <a:pt x="69805" y="15544"/>
                  <a:pt x="70609" y="14733"/>
                </a:cubicBezTo>
                <a:lnTo>
                  <a:pt x="76430" y="8877"/>
                </a:lnTo>
                <a:cubicBezTo>
                  <a:pt x="77239" y="8072"/>
                  <a:pt x="78539" y="8072"/>
                  <a:pt x="79343" y="8877"/>
                </a:cubicBezTo>
                <a:lnTo>
                  <a:pt x="111154" y="40850"/>
                </a:lnTo>
                <a:cubicBezTo>
                  <a:pt x="111963" y="41661"/>
                  <a:pt x="111963" y="42966"/>
                  <a:pt x="111154" y="43777"/>
                </a:cubicBezTo>
                <a:moveTo>
                  <a:pt x="68600" y="109105"/>
                </a:moveTo>
                <a:cubicBezTo>
                  <a:pt x="68086" y="110400"/>
                  <a:pt x="66964" y="111355"/>
                  <a:pt x="65608" y="111638"/>
                </a:cubicBezTo>
                <a:cubicBezTo>
                  <a:pt x="65296" y="111700"/>
                  <a:pt x="64978" y="111727"/>
                  <a:pt x="64665" y="111722"/>
                </a:cubicBezTo>
                <a:cubicBezTo>
                  <a:pt x="63621" y="111694"/>
                  <a:pt x="62611" y="111277"/>
                  <a:pt x="61858" y="110511"/>
                </a:cubicBezTo>
                <a:lnTo>
                  <a:pt x="9442" y="58427"/>
                </a:lnTo>
                <a:cubicBezTo>
                  <a:pt x="8477" y="57461"/>
                  <a:pt x="8053" y="56077"/>
                  <a:pt x="8304" y="54733"/>
                </a:cubicBezTo>
                <a:cubicBezTo>
                  <a:pt x="8555" y="53388"/>
                  <a:pt x="9459" y="52261"/>
                  <a:pt x="10698" y="51711"/>
                </a:cubicBezTo>
                <a:lnTo>
                  <a:pt x="36303" y="41405"/>
                </a:lnTo>
                <a:cubicBezTo>
                  <a:pt x="53559" y="47166"/>
                  <a:pt x="70815" y="41616"/>
                  <a:pt x="88071" y="60116"/>
                </a:cubicBezTo>
                <a:cubicBezTo>
                  <a:pt x="88071" y="60116"/>
                  <a:pt x="68600" y="109105"/>
                  <a:pt x="68600" y="109105"/>
                </a:cubicBezTo>
                <a:close/>
                <a:moveTo>
                  <a:pt x="85164" y="3027"/>
                </a:moveTo>
                <a:cubicBezTo>
                  <a:pt x="83222" y="1072"/>
                  <a:pt x="80638" y="0"/>
                  <a:pt x="77886" y="0"/>
                </a:cubicBezTo>
                <a:cubicBezTo>
                  <a:pt x="75135" y="0"/>
                  <a:pt x="72551" y="1072"/>
                  <a:pt x="70603" y="3033"/>
                </a:cubicBezTo>
                <a:lnTo>
                  <a:pt x="64793" y="8877"/>
                </a:lnTo>
                <a:cubicBezTo>
                  <a:pt x="62846" y="10827"/>
                  <a:pt x="61769" y="13427"/>
                  <a:pt x="61769" y="16194"/>
                </a:cubicBezTo>
                <a:cubicBezTo>
                  <a:pt x="61769" y="18138"/>
                  <a:pt x="62304" y="20005"/>
                  <a:pt x="63298" y="21627"/>
                </a:cubicBezTo>
                <a:lnTo>
                  <a:pt x="7389" y="44133"/>
                </a:lnTo>
                <a:cubicBezTo>
                  <a:pt x="3649" y="45783"/>
                  <a:pt x="965" y="49172"/>
                  <a:pt x="212" y="53194"/>
                </a:cubicBezTo>
                <a:cubicBezTo>
                  <a:pt x="-546" y="57233"/>
                  <a:pt x="725" y="61377"/>
                  <a:pt x="3649" y="64311"/>
                </a:cubicBezTo>
                <a:lnTo>
                  <a:pt x="56037" y="116366"/>
                </a:lnTo>
                <a:cubicBezTo>
                  <a:pt x="58292" y="118633"/>
                  <a:pt x="61289" y="119922"/>
                  <a:pt x="64453" y="119994"/>
                </a:cubicBezTo>
                <a:cubicBezTo>
                  <a:pt x="64526" y="119994"/>
                  <a:pt x="64699" y="119994"/>
                  <a:pt x="64766" y="119994"/>
                </a:cubicBezTo>
                <a:cubicBezTo>
                  <a:pt x="65597" y="119994"/>
                  <a:pt x="66445" y="119911"/>
                  <a:pt x="67283" y="119738"/>
                </a:cubicBezTo>
                <a:cubicBezTo>
                  <a:pt x="71373" y="118883"/>
                  <a:pt x="74727" y="116044"/>
                  <a:pt x="76245" y="112172"/>
                </a:cubicBezTo>
                <a:lnTo>
                  <a:pt x="98245" y="56827"/>
                </a:lnTo>
                <a:cubicBezTo>
                  <a:pt x="99908" y="57922"/>
                  <a:pt x="101850" y="58511"/>
                  <a:pt x="103876" y="58511"/>
                </a:cubicBezTo>
                <a:cubicBezTo>
                  <a:pt x="106633" y="58511"/>
                  <a:pt x="109217" y="57433"/>
                  <a:pt x="111159" y="55477"/>
                </a:cubicBezTo>
                <a:lnTo>
                  <a:pt x="116958" y="49650"/>
                </a:lnTo>
                <a:cubicBezTo>
                  <a:pt x="118917" y="47694"/>
                  <a:pt x="120000" y="45088"/>
                  <a:pt x="120000" y="42316"/>
                </a:cubicBezTo>
                <a:cubicBezTo>
                  <a:pt x="120000" y="39538"/>
                  <a:pt x="118917" y="36933"/>
                  <a:pt x="116980" y="35000"/>
                </a:cubicBezTo>
                <a:cubicBezTo>
                  <a:pt x="116980" y="35000"/>
                  <a:pt x="85164" y="3027"/>
                  <a:pt x="85164" y="30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5"/>
          <p:cNvSpPr/>
          <p:nvPr/>
        </p:nvSpPr>
        <p:spPr>
          <a:xfrm>
            <a:off x="5488560" y="3437280"/>
            <a:ext cx="57240" cy="5724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60000" y="24000"/>
                </a:moveTo>
                <a:cubicBezTo>
                  <a:pt x="79894" y="24000"/>
                  <a:pt x="95994" y="40122"/>
                  <a:pt x="95994" y="60000"/>
                </a:cubicBezTo>
                <a:cubicBezTo>
                  <a:pt x="95994" y="79872"/>
                  <a:pt x="79894" y="95994"/>
                  <a:pt x="60000" y="95994"/>
                </a:cubicBezTo>
                <a:cubicBezTo>
                  <a:pt x="40100" y="95994"/>
                  <a:pt x="23994" y="79872"/>
                  <a:pt x="23994" y="60000"/>
                </a:cubicBezTo>
                <a:cubicBezTo>
                  <a:pt x="23994" y="40122"/>
                  <a:pt x="40100" y="24000"/>
                  <a:pt x="60000" y="24000"/>
                </a:cubicBezTo>
                <a:moveTo>
                  <a:pt x="60000" y="119994"/>
                </a:moveTo>
                <a:cubicBezTo>
                  <a:pt x="93066" y="119994"/>
                  <a:pt x="120000" y="93088"/>
                  <a:pt x="120000" y="60000"/>
                </a:cubicBezTo>
                <a:cubicBezTo>
                  <a:pt x="120000" y="26905"/>
                  <a:pt x="93066" y="0"/>
                  <a:pt x="60000" y="0"/>
                </a:cubicBezTo>
                <a:cubicBezTo>
                  <a:pt x="26927" y="0"/>
                  <a:pt x="0" y="26905"/>
                  <a:pt x="0" y="60000"/>
                </a:cubicBezTo>
                <a:cubicBezTo>
                  <a:pt x="0" y="93088"/>
                  <a:pt x="26927" y="119994"/>
                  <a:pt x="60000" y="11999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5338080" y="3251520"/>
            <a:ext cx="57240" cy="5724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60000" y="95994"/>
                </a:moveTo>
                <a:cubicBezTo>
                  <a:pt x="40100" y="95994"/>
                  <a:pt x="24000" y="79872"/>
                  <a:pt x="24000" y="60000"/>
                </a:cubicBezTo>
                <a:cubicBezTo>
                  <a:pt x="24000" y="40122"/>
                  <a:pt x="40100" y="24000"/>
                  <a:pt x="60000" y="24000"/>
                </a:cubicBezTo>
                <a:cubicBezTo>
                  <a:pt x="79894" y="24000"/>
                  <a:pt x="96000" y="40122"/>
                  <a:pt x="96000" y="60000"/>
                </a:cubicBezTo>
                <a:cubicBezTo>
                  <a:pt x="96000" y="79872"/>
                  <a:pt x="79894" y="95994"/>
                  <a:pt x="60000" y="95994"/>
                </a:cubicBezTo>
                <a:moveTo>
                  <a:pt x="60000" y="0"/>
                </a:moveTo>
                <a:cubicBezTo>
                  <a:pt x="26927" y="0"/>
                  <a:pt x="0" y="26905"/>
                  <a:pt x="0" y="60000"/>
                </a:cubicBezTo>
                <a:cubicBezTo>
                  <a:pt x="0" y="93088"/>
                  <a:pt x="26927" y="119994"/>
                  <a:pt x="60000" y="119994"/>
                </a:cubicBezTo>
                <a:cubicBezTo>
                  <a:pt x="93066" y="119994"/>
                  <a:pt x="120000" y="93088"/>
                  <a:pt x="120000" y="60000"/>
                </a:cubicBezTo>
                <a:cubicBezTo>
                  <a:pt x="120000" y="26905"/>
                  <a:pt x="93066" y="0"/>
                  <a:pt x="6000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7"/>
          <p:cNvSpPr/>
          <p:nvPr/>
        </p:nvSpPr>
        <p:spPr>
          <a:xfrm>
            <a:off x="5569920" y="3425760"/>
            <a:ext cx="45720" cy="45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60000" y="30000"/>
                </a:moveTo>
                <a:cubicBezTo>
                  <a:pt x="76550" y="30000"/>
                  <a:pt x="89994" y="43416"/>
                  <a:pt x="89994" y="60000"/>
                </a:cubicBezTo>
                <a:cubicBezTo>
                  <a:pt x="89994" y="76577"/>
                  <a:pt x="76550" y="90000"/>
                  <a:pt x="60000" y="90000"/>
                </a:cubicBezTo>
                <a:cubicBezTo>
                  <a:pt x="43444" y="90000"/>
                  <a:pt x="29994" y="76577"/>
                  <a:pt x="29994" y="60000"/>
                </a:cubicBezTo>
                <a:cubicBezTo>
                  <a:pt x="29994" y="43416"/>
                  <a:pt x="43444" y="30000"/>
                  <a:pt x="60000" y="30000"/>
                </a:cubicBezTo>
                <a:moveTo>
                  <a:pt x="0" y="60000"/>
                </a:moveTo>
                <a:cubicBezTo>
                  <a:pt x="0" y="93072"/>
                  <a:pt x="26905" y="119994"/>
                  <a:pt x="60000" y="119994"/>
                </a:cubicBezTo>
                <a:cubicBezTo>
                  <a:pt x="93088" y="119994"/>
                  <a:pt x="120000" y="93072"/>
                  <a:pt x="120000" y="60000"/>
                </a:cubicBezTo>
                <a:cubicBezTo>
                  <a:pt x="120000" y="26922"/>
                  <a:pt x="93088" y="0"/>
                  <a:pt x="60000" y="0"/>
                </a:cubicBezTo>
                <a:cubicBezTo>
                  <a:pt x="26905" y="0"/>
                  <a:pt x="0" y="26922"/>
                  <a:pt x="0" y="6000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8"/>
          <p:cNvSpPr/>
          <p:nvPr/>
        </p:nvSpPr>
        <p:spPr>
          <a:xfrm>
            <a:off x="5546160" y="3506760"/>
            <a:ext cx="23040" cy="216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60000" y="119994"/>
                </a:moveTo>
                <a:cubicBezTo>
                  <a:pt x="93100" y="119994"/>
                  <a:pt x="120000" y="93161"/>
                  <a:pt x="120000" y="60000"/>
                </a:cubicBezTo>
                <a:cubicBezTo>
                  <a:pt x="120000" y="26833"/>
                  <a:pt x="93100" y="0"/>
                  <a:pt x="60000" y="0"/>
                </a:cubicBezTo>
                <a:cubicBezTo>
                  <a:pt x="26894" y="0"/>
                  <a:pt x="0" y="26833"/>
                  <a:pt x="0" y="60000"/>
                </a:cubicBezTo>
                <a:cubicBezTo>
                  <a:pt x="0" y="93161"/>
                  <a:pt x="26894" y="119994"/>
                  <a:pt x="60000" y="119994"/>
                </a:cubicBezTo>
              </a:path>
            </a:pathLst>
          </a:custGeom>
          <a:solidFill>
            <a:srgbClr val="EEEC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9"/>
          <p:cNvSpPr/>
          <p:nvPr/>
        </p:nvSpPr>
        <p:spPr>
          <a:xfrm>
            <a:off x="5361480" y="3332520"/>
            <a:ext cx="22320" cy="2232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60000" y="0"/>
                </a:moveTo>
                <a:cubicBezTo>
                  <a:pt x="26894" y="0"/>
                  <a:pt x="0" y="26833"/>
                  <a:pt x="0" y="60000"/>
                </a:cubicBezTo>
                <a:cubicBezTo>
                  <a:pt x="0" y="93161"/>
                  <a:pt x="26894" y="119994"/>
                  <a:pt x="60000" y="119994"/>
                </a:cubicBezTo>
                <a:cubicBezTo>
                  <a:pt x="93100" y="119994"/>
                  <a:pt x="120000" y="93161"/>
                  <a:pt x="120000" y="60000"/>
                </a:cubicBezTo>
                <a:cubicBezTo>
                  <a:pt x="120000" y="26833"/>
                  <a:pt x="93100" y="0"/>
                  <a:pt x="6000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5117760" y="4321080"/>
            <a:ext cx="799920" cy="53244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ED7B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1"/>
          <p:cNvSpPr/>
          <p:nvPr/>
        </p:nvSpPr>
        <p:spPr>
          <a:xfrm>
            <a:off x="5587200" y="4402440"/>
            <a:ext cx="115560" cy="3693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94377" y="40644"/>
                </a:moveTo>
                <a:cubicBezTo>
                  <a:pt x="94188" y="40844"/>
                  <a:pt x="94016" y="41038"/>
                  <a:pt x="93794" y="41238"/>
                </a:cubicBezTo>
                <a:cubicBezTo>
                  <a:pt x="92650" y="42227"/>
                  <a:pt x="91188" y="43166"/>
                  <a:pt x="89255" y="44000"/>
                </a:cubicBezTo>
                <a:cubicBezTo>
                  <a:pt x="89205" y="44022"/>
                  <a:pt x="89133" y="44038"/>
                  <a:pt x="89100" y="44061"/>
                </a:cubicBezTo>
                <a:cubicBezTo>
                  <a:pt x="87011" y="44955"/>
                  <a:pt x="84522" y="45744"/>
                  <a:pt x="81694" y="46411"/>
                </a:cubicBezTo>
                <a:cubicBezTo>
                  <a:pt x="81650" y="46427"/>
                  <a:pt x="81622" y="46433"/>
                  <a:pt x="81588" y="46438"/>
                </a:cubicBezTo>
                <a:cubicBezTo>
                  <a:pt x="78683" y="47122"/>
                  <a:pt x="75466" y="47672"/>
                  <a:pt x="72000" y="48050"/>
                </a:cubicBezTo>
                <a:cubicBezTo>
                  <a:pt x="68216" y="48477"/>
                  <a:pt x="64222" y="48744"/>
                  <a:pt x="60000" y="48744"/>
                </a:cubicBezTo>
                <a:cubicBezTo>
                  <a:pt x="55761" y="48744"/>
                  <a:pt x="51766" y="48477"/>
                  <a:pt x="48000" y="48050"/>
                </a:cubicBezTo>
                <a:cubicBezTo>
                  <a:pt x="44533" y="47672"/>
                  <a:pt x="41305" y="47122"/>
                  <a:pt x="38411" y="46438"/>
                </a:cubicBezTo>
                <a:cubicBezTo>
                  <a:pt x="38377" y="46433"/>
                  <a:pt x="38338" y="46427"/>
                  <a:pt x="38294" y="46411"/>
                </a:cubicBezTo>
                <a:cubicBezTo>
                  <a:pt x="35472" y="45744"/>
                  <a:pt x="32983" y="44955"/>
                  <a:pt x="30900" y="44061"/>
                </a:cubicBezTo>
                <a:cubicBezTo>
                  <a:pt x="30850" y="44038"/>
                  <a:pt x="30783" y="44022"/>
                  <a:pt x="30727" y="44000"/>
                </a:cubicBezTo>
                <a:cubicBezTo>
                  <a:pt x="28800" y="43166"/>
                  <a:pt x="27338" y="42227"/>
                  <a:pt x="26194" y="41238"/>
                </a:cubicBezTo>
                <a:cubicBezTo>
                  <a:pt x="25977" y="41038"/>
                  <a:pt x="25800" y="40844"/>
                  <a:pt x="25622" y="40644"/>
                </a:cubicBezTo>
                <a:cubicBezTo>
                  <a:pt x="24650" y="39644"/>
                  <a:pt x="24000" y="38594"/>
                  <a:pt x="24000" y="37500"/>
                </a:cubicBezTo>
                <a:cubicBezTo>
                  <a:pt x="24000" y="36388"/>
                  <a:pt x="24650" y="35344"/>
                  <a:pt x="25622" y="34338"/>
                </a:cubicBezTo>
                <a:cubicBezTo>
                  <a:pt x="25800" y="34144"/>
                  <a:pt x="25977" y="33944"/>
                  <a:pt x="26194" y="33755"/>
                </a:cubicBezTo>
                <a:cubicBezTo>
                  <a:pt x="27338" y="32766"/>
                  <a:pt x="28800" y="31827"/>
                  <a:pt x="30727" y="30983"/>
                </a:cubicBezTo>
                <a:cubicBezTo>
                  <a:pt x="30783" y="30966"/>
                  <a:pt x="30850" y="30950"/>
                  <a:pt x="30900" y="30927"/>
                </a:cubicBezTo>
                <a:cubicBezTo>
                  <a:pt x="32983" y="30038"/>
                  <a:pt x="35472" y="29244"/>
                  <a:pt x="38294" y="28577"/>
                </a:cubicBezTo>
                <a:cubicBezTo>
                  <a:pt x="38338" y="28566"/>
                  <a:pt x="38377" y="28555"/>
                  <a:pt x="38411" y="28544"/>
                </a:cubicBezTo>
                <a:cubicBezTo>
                  <a:pt x="41305" y="27872"/>
                  <a:pt x="44533" y="27322"/>
                  <a:pt x="48000" y="26933"/>
                </a:cubicBezTo>
                <a:cubicBezTo>
                  <a:pt x="51766" y="26516"/>
                  <a:pt x="55761" y="26250"/>
                  <a:pt x="60000" y="26250"/>
                </a:cubicBezTo>
                <a:cubicBezTo>
                  <a:pt x="64222" y="26250"/>
                  <a:pt x="68216" y="26516"/>
                  <a:pt x="72000" y="26933"/>
                </a:cubicBezTo>
                <a:cubicBezTo>
                  <a:pt x="75466" y="27322"/>
                  <a:pt x="78683" y="27872"/>
                  <a:pt x="81588" y="28544"/>
                </a:cubicBezTo>
                <a:cubicBezTo>
                  <a:pt x="81622" y="28555"/>
                  <a:pt x="81650" y="28566"/>
                  <a:pt x="81694" y="28577"/>
                </a:cubicBezTo>
                <a:cubicBezTo>
                  <a:pt x="84522" y="29244"/>
                  <a:pt x="87011" y="30038"/>
                  <a:pt x="89100" y="30927"/>
                </a:cubicBezTo>
                <a:cubicBezTo>
                  <a:pt x="89133" y="30950"/>
                  <a:pt x="89205" y="30966"/>
                  <a:pt x="89255" y="30983"/>
                </a:cubicBezTo>
                <a:cubicBezTo>
                  <a:pt x="91188" y="31827"/>
                  <a:pt x="92650" y="32766"/>
                  <a:pt x="93794" y="33755"/>
                </a:cubicBezTo>
                <a:cubicBezTo>
                  <a:pt x="94016" y="33944"/>
                  <a:pt x="94188" y="34144"/>
                  <a:pt x="94377" y="34338"/>
                </a:cubicBezTo>
                <a:cubicBezTo>
                  <a:pt x="95338" y="35344"/>
                  <a:pt x="96000" y="36388"/>
                  <a:pt x="96000" y="37500"/>
                </a:cubicBezTo>
                <a:cubicBezTo>
                  <a:pt x="96000" y="38594"/>
                  <a:pt x="95338" y="39644"/>
                  <a:pt x="94377" y="40644"/>
                </a:cubicBezTo>
                <a:moveTo>
                  <a:pt x="72000" y="108750"/>
                </a:moveTo>
                <a:cubicBezTo>
                  <a:pt x="72000" y="110822"/>
                  <a:pt x="66622" y="112494"/>
                  <a:pt x="60000" y="112494"/>
                </a:cubicBezTo>
                <a:cubicBezTo>
                  <a:pt x="53366" y="112494"/>
                  <a:pt x="48000" y="110822"/>
                  <a:pt x="48000" y="108750"/>
                </a:cubicBezTo>
                <a:lnTo>
                  <a:pt x="48000" y="55866"/>
                </a:lnTo>
                <a:cubicBezTo>
                  <a:pt x="51877" y="56116"/>
                  <a:pt x="55883" y="56244"/>
                  <a:pt x="60000" y="56244"/>
                </a:cubicBezTo>
                <a:cubicBezTo>
                  <a:pt x="64116" y="56244"/>
                  <a:pt x="68122" y="56116"/>
                  <a:pt x="72000" y="55866"/>
                </a:cubicBezTo>
                <a:cubicBezTo>
                  <a:pt x="72000" y="55866"/>
                  <a:pt x="72000" y="108750"/>
                  <a:pt x="72000" y="108750"/>
                </a:cubicBezTo>
                <a:close/>
                <a:moveTo>
                  <a:pt x="48000" y="11250"/>
                </a:moveTo>
                <a:cubicBezTo>
                  <a:pt x="48000" y="9172"/>
                  <a:pt x="53366" y="7500"/>
                  <a:pt x="60000" y="7500"/>
                </a:cubicBezTo>
                <a:cubicBezTo>
                  <a:pt x="66622" y="7500"/>
                  <a:pt x="72000" y="9172"/>
                  <a:pt x="72000" y="11250"/>
                </a:cubicBezTo>
                <a:lnTo>
                  <a:pt x="72000" y="19122"/>
                </a:lnTo>
                <a:cubicBezTo>
                  <a:pt x="68122" y="18877"/>
                  <a:pt x="64116" y="18750"/>
                  <a:pt x="60000" y="18750"/>
                </a:cubicBezTo>
                <a:cubicBezTo>
                  <a:pt x="55883" y="18750"/>
                  <a:pt x="51877" y="18877"/>
                  <a:pt x="48000" y="19122"/>
                </a:cubicBezTo>
                <a:cubicBezTo>
                  <a:pt x="48000" y="19122"/>
                  <a:pt x="48000" y="11250"/>
                  <a:pt x="48000" y="11250"/>
                </a:cubicBezTo>
                <a:close/>
                <a:moveTo>
                  <a:pt x="96000" y="22577"/>
                </a:moveTo>
                <a:lnTo>
                  <a:pt x="96000" y="11250"/>
                </a:lnTo>
                <a:cubicBezTo>
                  <a:pt x="96000" y="5044"/>
                  <a:pt x="79850" y="0"/>
                  <a:pt x="60000" y="0"/>
                </a:cubicBezTo>
                <a:cubicBezTo>
                  <a:pt x="40138" y="0"/>
                  <a:pt x="24000" y="5044"/>
                  <a:pt x="24000" y="11250"/>
                </a:cubicBezTo>
                <a:lnTo>
                  <a:pt x="24000" y="22577"/>
                </a:lnTo>
                <a:cubicBezTo>
                  <a:pt x="9500" y="26005"/>
                  <a:pt x="0" y="31383"/>
                  <a:pt x="0" y="37500"/>
                </a:cubicBezTo>
                <a:cubicBezTo>
                  <a:pt x="0" y="43611"/>
                  <a:pt x="9500" y="48988"/>
                  <a:pt x="24000" y="52411"/>
                </a:cubicBezTo>
                <a:lnTo>
                  <a:pt x="24000" y="108750"/>
                </a:lnTo>
                <a:cubicBezTo>
                  <a:pt x="24000" y="114950"/>
                  <a:pt x="40138" y="119994"/>
                  <a:pt x="60000" y="119994"/>
                </a:cubicBezTo>
                <a:cubicBezTo>
                  <a:pt x="79850" y="119994"/>
                  <a:pt x="96000" y="114950"/>
                  <a:pt x="96000" y="108750"/>
                </a:cubicBezTo>
                <a:lnTo>
                  <a:pt x="96000" y="52411"/>
                </a:lnTo>
                <a:cubicBezTo>
                  <a:pt x="110494" y="48988"/>
                  <a:pt x="120000" y="43611"/>
                  <a:pt x="120000" y="37500"/>
                </a:cubicBezTo>
                <a:cubicBezTo>
                  <a:pt x="120000" y="31383"/>
                  <a:pt x="110494" y="26005"/>
                  <a:pt x="96000" y="225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5332680" y="4402440"/>
            <a:ext cx="115560" cy="3693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94377" y="40644"/>
                </a:moveTo>
                <a:cubicBezTo>
                  <a:pt x="94188" y="40844"/>
                  <a:pt x="94016" y="41038"/>
                  <a:pt x="93794" y="41238"/>
                </a:cubicBezTo>
                <a:cubicBezTo>
                  <a:pt x="92650" y="42227"/>
                  <a:pt x="91188" y="43166"/>
                  <a:pt x="89255" y="44000"/>
                </a:cubicBezTo>
                <a:cubicBezTo>
                  <a:pt x="89205" y="44022"/>
                  <a:pt x="89133" y="44038"/>
                  <a:pt x="89100" y="44061"/>
                </a:cubicBezTo>
                <a:cubicBezTo>
                  <a:pt x="87011" y="44955"/>
                  <a:pt x="84522" y="45744"/>
                  <a:pt x="81694" y="46411"/>
                </a:cubicBezTo>
                <a:cubicBezTo>
                  <a:pt x="81650" y="46427"/>
                  <a:pt x="81622" y="46433"/>
                  <a:pt x="81588" y="46438"/>
                </a:cubicBezTo>
                <a:cubicBezTo>
                  <a:pt x="78683" y="47122"/>
                  <a:pt x="75466" y="47672"/>
                  <a:pt x="72000" y="48050"/>
                </a:cubicBezTo>
                <a:cubicBezTo>
                  <a:pt x="68216" y="48477"/>
                  <a:pt x="64222" y="48744"/>
                  <a:pt x="60000" y="48744"/>
                </a:cubicBezTo>
                <a:cubicBezTo>
                  <a:pt x="55761" y="48744"/>
                  <a:pt x="51766" y="48477"/>
                  <a:pt x="48000" y="48050"/>
                </a:cubicBezTo>
                <a:cubicBezTo>
                  <a:pt x="44533" y="47672"/>
                  <a:pt x="41305" y="47122"/>
                  <a:pt x="38411" y="46438"/>
                </a:cubicBezTo>
                <a:cubicBezTo>
                  <a:pt x="38377" y="46433"/>
                  <a:pt x="38338" y="46427"/>
                  <a:pt x="38294" y="46411"/>
                </a:cubicBezTo>
                <a:cubicBezTo>
                  <a:pt x="35472" y="45744"/>
                  <a:pt x="32983" y="44955"/>
                  <a:pt x="30900" y="44061"/>
                </a:cubicBezTo>
                <a:cubicBezTo>
                  <a:pt x="30850" y="44038"/>
                  <a:pt x="30783" y="44022"/>
                  <a:pt x="30727" y="44000"/>
                </a:cubicBezTo>
                <a:cubicBezTo>
                  <a:pt x="28800" y="43166"/>
                  <a:pt x="27338" y="42227"/>
                  <a:pt x="26194" y="41238"/>
                </a:cubicBezTo>
                <a:cubicBezTo>
                  <a:pt x="25977" y="41038"/>
                  <a:pt x="25800" y="40844"/>
                  <a:pt x="25622" y="40644"/>
                </a:cubicBezTo>
                <a:cubicBezTo>
                  <a:pt x="24650" y="39644"/>
                  <a:pt x="24000" y="38594"/>
                  <a:pt x="24000" y="37500"/>
                </a:cubicBezTo>
                <a:cubicBezTo>
                  <a:pt x="24000" y="36388"/>
                  <a:pt x="24650" y="35344"/>
                  <a:pt x="25622" y="34338"/>
                </a:cubicBezTo>
                <a:cubicBezTo>
                  <a:pt x="25800" y="34144"/>
                  <a:pt x="25977" y="33944"/>
                  <a:pt x="26194" y="33755"/>
                </a:cubicBezTo>
                <a:cubicBezTo>
                  <a:pt x="27338" y="32766"/>
                  <a:pt x="28800" y="31827"/>
                  <a:pt x="30727" y="30983"/>
                </a:cubicBezTo>
                <a:cubicBezTo>
                  <a:pt x="30783" y="30966"/>
                  <a:pt x="30850" y="30950"/>
                  <a:pt x="30900" y="30927"/>
                </a:cubicBezTo>
                <a:cubicBezTo>
                  <a:pt x="32983" y="30038"/>
                  <a:pt x="35472" y="29244"/>
                  <a:pt x="38294" y="28577"/>
                </a:cubicBezTo>
                <a:cubicBezTo>
                  <a:pt x="38338" y="28566"/>
                  <a:pt x="38377" y="28555"/>
                  <a:pt x="38411" y="28544"/>
                </a:cubicBezTo>
                <a:cubicBezTo>
                  <a:pt x="41305" y="27872"/>
                  <a:pt x="44533" y="27322"/>
                  <a:pt x="48000" y="26933"/>
                </a:cubicBezTo>
                <a:cubicBezTo>
                  <a:pt x="51766" y="26516"/>
                  <a:pt x="55761" y="26250"/>
                  <a:pt x="60000" y="26250"/>
                </a:cubicBezTo>
                <a:cubicBezTo>
                  <a:pt x="64222" y="26250"/>
                  <a:pt x="68216" y="26516"/>
                  <a:pt x="72000" y="26933"/>
                </a:cubicBezTo>
                <a:cubicBezTo>
                  <a:pt x="75466" y="27322"/>
                  <a:pt x="78683" y="27872"/>
                  <a:pt x="81588" y="28544"/>
                </a:cubicBezTo>
                <a:cubicBezTo>
                  <a:pt x="81622" y="28555"/>
                  <a:pt x="81650" y="28566"/>
                  <a:pt x="81694" y="28577"/>
                </a:cubicBezTo>
                <a:cubicBezTo>
                  <a:pt x="84522" y="29244"/>
                  <a:pt x="87011" y="30038"/>
                  <a:pt x="89100" y="30927"/>
                </a:cubicBezTo>
                <a:cubicBezTo>
                  <a:pt x="89133" y="30950"/>
                  <a:pt x="89205" y="30966"/>
                  <a:pt x="89255" y="30983"/>
                </a:cubicBezTo>
                <a:cubicBezTo>
                  <a:pt x="91188" y="31827"/>
                  <a:pt x="92650" y="32766"/>
                  <a:pt x="93794" y="33755"/>
                </a:cubicBezTo>
                <a:cubicBezTo>
                  <a:pt x="94016" y="33944"/>
                  <a:pt x="94188" y="34144"/>
                  <a:pt x="94377" y="34338"/>
                </a:cubicBezTo>
                <a:cubicBezTo>
                  <a:pt x="95338" y="35344"/>
                  <a:pt x="96000" y="36388"/>
                  <a:pt x="96000" y="37500"/>
                </a:cubicBezTo>
                <a:cubicBezTo>
                  <a:pt x="96000" y="38594"/>
                  <a:pt x="95338" y="39644"/>
                  <a:pt x="94377" y="40644"/>
                </a:cubicBezTo>
                <a:moveTo>
                  <a:pt x="72000" y="108750"/>
                </a:moveTo>
                <a:cubicBezTo>
                  <a:pt x="72000" y="110822"/>
                  <a:pt x="66622" y="112494"/>
                  <a:pt x="60000" y="112494"/>
                </a:cubicBezTo>
                <a:cubicBezTo>
                  <a:pt x="53366" y="112494"/>
                  <a:pt x="48000" y="110822"/>
                  <a:pt x="48000" y="108750"/>
                </a:cubicBezTo>
                <a:lnTo>
                  <a:pt x="48000" y="55866"/>
                </a:lnTo>
                <a:cubicBezTo>
                  <a:pt x="51877" y="56116"/>
                  <a:pt x="55883" y="56244"/>
                  <a:pt x="60000" y="56244"/>
                </a:cubicBezTo>
                <a:cubicBezTo>
                  <a:pt x="64116" y="56244"/>
                  <a:pt x="68122" y="56116"/>
                  <a:pt x="72000" y="55866"/>
                </a:cubicBezTo>
                <a:cubicBezTo>
                  <a:pt x="72000" y="55866"/>
                  <a:pt x="72000" y="108750"/>
                  <a:pt x="72000" y="108750"/>
                </a:cubicBezTo>
                <a:close/>
                <a:moveTo>
                  <a:pt x="48000" y="11250"/>
                </a:moveTo>
                <a:cubicBezTo>
                  <a:pt x="48000" y="9172"/>
                  <a:pt x="53366" y="7500"/>
                  <a:pt x="60000" y="7500"/>
                </a:cubicBezTo>
                <a:cubicBezTo>
                  <a:pt x="66622" y="7500"/>
                  <a:pt x="72000" y="9172"/>
                  <a:pt x="72000" y="11250"/>
                </a:cubicBezTo>
                <a:lnTo>
                  <a:pt x="72000" y="19122"/>
                </a:lnTo>
                <a:cubicBezTo>
                  <a:pt x="68122" y="18877"/>
                  <a:pt x="64116" y="18750"/>
                  <a:pt x="60000" y="18750"/>
                </a:cubicBezTo>
                <a:cubicBezTo>
                  <a:pt x="55883" y="18750"/>
                  <a:pt x="51877" y="18877"/>
                  <a:pt x="48000" y="19122"/>
                </a:cubicBezTo>
                <a:cubicBezTo>
                  <a:pt x="48000" y="19122"/>
                  <a:pt x="48000" y="11250"/>
                  <a:pt x="48000" y="11250"/>
                </a:cubicBezTo>
                <a:close/>
                <a:moveTo>
                  <a:pt x="96000" y="22577"/>
                </a:moveTo>
                <a:lnTo>
                  <a:pt x="96000" y="11250"/>
                </a:lnTo>
                <a:cubicBezTo>
                  <a:pt x="96000" y="5044"/>
                  <a:pt x="79850" y="0"/>
                  <a:pt x="60000" y="0"/>
                </a:cubicBezTo>
                <a:cubicBezTo>
                  <a:pt x="40138" y="0"/>
                  <a:pt x="24000" y="5044"/>
                  <a:pt x="24000" y="11250"/>
                </a:cubicBezTo>
                <a:lnTo>
                  <a:pt x="24000" y="22577"/>
                </a:lnTo>
                <a:cubicBezTo>
                  <a:pt x="9500" y="26005"/>
                  <a:pt x="0" y="31383"/>
                  <a:pt x="0" y="37500"/>
                </a:cubicBezTo>
                <a:cubicBezTo>
                  <a:pt x="0" y="43611"/>
                  <a:pt x="9500" y="48988"/>
                  <a:pt x="24000" y="52411"/>
                </a:cubicBezTo>
                <a:lnTo>
                  <a:pt x="24000" y="108750"/>
                </a:lnTo>
                <a:cubicBezTo>
                  <a:pt x="24000" y="114950"/>
                  <a:pt x="40138" y="119994"/>
                  <a:pt x="60000" y="119994"/>
                </a:cubicBezTo>
                <a:cubicBezTo>
                  <a:pt x="79850" y="119994"/>
                  <a:pt x="96000" y="114950"/>
                  <a:pt x="96000" y="108750"/>
                </a:cubicBezTo>
                <a:lnTo>
                  <a:pt x="96000" y="52411"/>
                </a:lnTo>
                <a:cubicBezTo>
                  <a:pt x="110494" y="48988"/>
                  <a:pt x="120000" y="43611"/>
                  <a:pt x="120000" y="37500"/>
                </a:cubicBezTo>
                <a:cubicBezTo>
                  <a:pt x="120000" y="31383"/>
                  <a:pt x="110494" y="26005"/>
                  <a:pt x="96000" y="225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3"/>
          <p:cNvSpPr/>
          <p:nvPr/>
        </p:nvSpPr>
        <p:spPr>
          <a:xfrm>
            <a:off x="5459760" y="4402440"/>
            <a:ext cx="115560" cy="3693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94377" y="85644"/>
                </a:moveTo>
                <a:cubicBezTo>
                  <a:pt x="94188" y="85844"/>
                  <a:pt x="94016" y="86038"/>
                  <a:pt x="93794" y="86238"/>
                </a:cubicBezTo>
                <a:cubicBezTo>
                  <a:pt x="92650" y="87227"/>
                  <a:pt x="91188" y="88166"/>
                  <a:pt x="89255" y="89000"/>
                </a:cubicBezTo>
                <a:cubicBezTo>
                  <a:pt x="89205" y="89022"/>
                  <a:pt x="89133" y="89038"/>
                  <a:pt x="89100" y="89061"/>
                </a:cubicBezTo>
                <a:cubicBezTo>
                  <a:pt x="87011" y="89955"/>
                  <a:pt x="84522" y="90744"/>
                  <a:pt x="81694" y="91411"/>
                </a:cubicBezTo>
                <a:cubicBezTo>
                  <a:pt x="81650" y="91427"/>
                  <a:pt x="81622" y="91433"/>
                  <a:pt x="81588" y="91438"/>
                </a:cubicBezTo>
                <a:cubicBezTo>
                  <a:pt x="78683" y="92122"/>
                  <a:pt x="75466" y="92672"/>
                  <a:pt x="72000" y="93050"/>
                </a:cubicBezTo>
                <a:cubicBezTo>
                  <a:pt x="68216" y="93477"/>
                  <a:pt x="64222" y="93750"/>
                  <a:pt x="60000" y="93750"/>
                </a:cubicBezTo>
                <a:cubicBezTo>
                  <a:pt x="55761" y="93750"/>
                  <a:pt x="51766" y="93477"/>
                  <a:pt x="48000" y="93050"/>
                </a:cubicBezTo>
                <a:cubicBezTo>
                  <a:pt x="44533" y="92672"/>
                  <a:pt x="41305" y="92122"/>
                  <a:pt x="38411" y="91438"/>
                </a:cubicBezTo>
                <a:cubicBezTo>
                  <a:pt x="38377" y="91433"/>
                  <a:pt x="38338" y="91427"/>
                  <a:pt x="38294" y="91411"/>
                </a:cubicBezTo>
                <a:cubicBezTo>
                  <a:pt x="35472" y="90744"/>
                  <a:pt x="32983" y="89955"/>
                  <a:pt x="30900" y="89061"/>
                </a:cubicBezTo>
                <a:cubicBezTo>
                  <a:pt x="30850" y="89038"/>
                  <a:pt x="30783" y="89022"/>
                  <a:pt x="30727" y="89000"/>
                </a:cubicBezTo>
                <a:cubicBezTo>
                  <a:pt x="28800" y="88166"/>
                  <a:pt x="27338" y="87227"/>
                  <a:pt x="26194" y="86238"/>
                </a:cubicBezTo>
                <a:cubicBezTo>
                  <a:pt x="25977" y="86038"/>
                  <a:pt x="25800" y="85844"/>
                  <a:pt x="25622" y="85644"/>
                </a:cubicBezTo>
                <a:cubicBezTo>
                  <a:pt x="24650" y="84644"/>
                  <a:pt x="24000" y="83594"/>
                  <a:pt x="24000" y="82500"/>
                </a:cubicBezTo>
                <a:cubicBezTo>
                  <a:pt x="24000" y="81388"/>
                  <a:pt x="24650" y="80344"/>
                  <a:pt x="25622" y="79338"/>
                </a:cubicBezTo>
                <a:cubicBezTo>
                  <a:pt x="25800" y="79144"/>
                  <a:pt x="25977" y="78944"/>
                  <a:pt x="26194" y="78755"/>
                </a:cubicBezTo>
                <a:cubicBezTo>
                  <a:pt x="27338" y="77766"/>
                  <a:pt x="28800" y="76827"/>
                  <a:pt x="30727" y="75983"/>
                </a:cubicBezTo>
                <a:cubicBezTo>
                  <a:pt x="30783" y="75966"/>
                  <a:pt x="30850" y="75950"/>
                  <a:pt x="30900" y="75927"/>
                </a:cubicBezTo>
                <a:cubicBezTo>
                  <a:pt x="32983" y="75038"/>
                  <a:pt x="35472" y="74244"/>
                  <a:pt x="38294" y="73577"/>
                </a:cubicBezTo>
                <a:cubicBezTo>
                  <a:pt x="38338" y="73566"/>
                  <a:pt x="38377" y="73555"/>
                  <a:pt x="38411" y="73544"/>
                </a:cubicBezTo>
                <a:cubicBezTo>
                  <a:pt x="41305" y="72872"/>
                  <a:pt x="44533" y="72322"/>
                  <a:pt x="48000" y="71933"/>
                </a:cubicBezTo>
                <a:cubicBezTo>
                  <a:pt x="51766" y="71516"/>
                  <a:pt x="55761" y="71250"/>
                  <a:pt x="60000" y="71250"/>
                </a:cubicBezTo>
                <a:cubicBezTo>
                  <a:pt x="64222" y="71250"/>
                  <a:pt x="68216" y="71516"/>
                  <a:pt x="72000" y="71933"/>
                </a:cubicBezTo>
                <a:cubicBezTo>
                  <a:pt x="75466" y="72322"/>
                  <a:pt x="78683" y="72872"/>
                  <a:pt x="81588" y="73544"/>
                </a:cubicBezTo>
                <a:cubicBezTo>
                  <a:pt x="81622" y="73555"/>
                  <a:pt x="81650" y="73566"/>
                  <a:pt x="81694" y="73577"/>
                </a:cubicBezTo>
                <a:cubicBezTo>
                  <a:pt x="84522" y="74244"/>
                  <a:pt x="87011" y="75038"/>
                  <a:pt x="89100" y="75927"/>
                </a:cubicBezTo>
                <a:cubicBezTo>
                  <a:pt x="89133" y="75950"/>
                  <a:pt x="89205" y="75966"/>
                  <a:pt x="89255" y="75983"/>
                </a:cubicBezTo>
                <a:cubicBezTo>
                  <a:pt x="91188" y="76827"/>
                  <a:pt x="92650" y="77766"/>
                  <a:pt x="93794" y="78755"/>
                </a:cubicBezTo>
                <a:cubicBezTo>
                  <a:pt x="94016" y="78944"/>
                  <a:pt x="94188" y="79144"/>
                  <a:pt x="94377" y="79338"/>
                </a:cubicBezTo>
                <a:cubicBezTo>
                  <a:pt x="95338" y="80344"/>
                  <a:pt x="96000" y="81388"/>
                  <a:pt x="96000" y="82500"/>
                </a:cubicBezTo>
                <a:cubicBezTo>
                  <a:pt x="96000" y="83594"/>
                  <a:pt x="95338" y="84644"/>
                  <a:pt x="94377" y="85644"/>
                </a:cubicBezTo>
                <a:moveTo>
                  <a:pt x="72000" y="108750"/>
                </a:moveTo>
                <a:cubicBezTo>
                  <a:pt x="72000" y="110822"/>
                  <a:pt x="66622" y="112494"/>
                  <a:pt x="60000" y="112494"/>
                </a:cubicBezTo>
                <a:cubicBezTo>
                  <a:pt x="53366" y="112494"/>
                  <a:pt x="48000" y="110822"/>
                  <a:pt x="48000" y="108750"/>
                </a:cubicBezTo>
                <a:lnTo>
                  <a:pt x="48000" y="100866"/>
                </a:lnTo>
                <a:cubicBezTo>
                  <a:pt x="51877" y="101116"/>
                  <a:pt x="55883" y="101250"/>
                  <a:pt x="60000" y="101250"/>
                </a:cubicBezTo>
                <a:cubicBezTo>
                  <a:pt x="64116" y="101250"/>
                  <a:pt x="68122" y="101116"/>
                  <a:pt x="72000" y="100866"/>
                </a:cubicBezTo>
                <a:cubicBezTo>
                  <a:pt x="72000" y="100866"/>
                  <a:pt x="72000" y="108750"/>
                  <a:pt x="72000" y="108750"/>
                </a:cubicBezTo>
                <a:close/>
                <a:moveTo>
                  <a:pt x="48000" y="11250"/>
                </a:moveTo>
                <a:cubicBezTo>
                  <a:pt x="48000" y="9172"/>
                  <a:pt x="53366" y="7500"/>
                  <a:pt x="60000" y="7500"/>
                </a:cubicBezTo>
                <a:cubicBezTo>
                  <a:pt x="66622" y="7500"/>
                  <a:pt x="72000" y="9172"/>
                  <a:pt x="72000" y="11250"/>
                </a:cubicBezTo>
                <a:lnTo>
                  <a:pt x="72000" y="64122"/>
                </a:lnTo>
                <a:cubicBezTo>
                  <a:pt x="68122" y="63877"/>
                  <a:pt x="64116" y="63750"/>
                  <a:pt x="60000" y="63750"/>
                </a:cubicBezTo>
                <a:cubicBezTo>
                  <a:pt x="55883" y="63750"/>
                  <a:pt x="51877" y="63877"/>
                  <a:pt x="48000" y="64122"/>
                </a:cubicBezTo>
                <a:cubicBezTo>
                  <a:pt x="48000" y="64122"/>
                  <a:pt x="48000" y="11250"/>
                  <a:pt x="48000" y="11250"/>
                </a:cubicBezTo>
                <a:close/>
                <a:moveTo>
                  <a:pt x="96000" y="67577"/>
                </a:moveTo>
                <a:lnTo>
                  <a:pt x="96000" y="11250"/>
                </a:lnTo>
                <a:cubicBezTo>
                  <a:pt x="96000" y="5044"/>
                  <a:pt x="79850" y="0"/>
                  <a:pt x="60000" y="0"/>
                </a:cubicBezTo>
                <a:cubicBezTo>
                  <a:pt x="40138" y="0"/>
                  <a:pt x="24000" y="5044"/>
                  <a:pt x="24000" y="11250"/>
                </a:cubicBezTo>
                <a:lnTo>
                  <a:pt x="24000" y="67577"/>
                </a:lnTo>
                <a:cubicBezTo>
                  <a:pt x="9500" y="71005"/>
                  <a:pt x="0" y="76383"/>
                  <a:pt x="0" y="82500"/>
                </a:cubicBezTo>
                <a:cubicBezTo>
                  <a:pt x="0" y="88611"/>
                  <a:pt x="9500" y="93988"/>
                  <a:pt x="24000" y="97411"/>
                </a:cubicBezTo>
                <a:lnTo>
                  <a:pt x="24000" y="108750"/>
                </a:lnTo>
                <a:cubicBezTo>
                  <a:pt x="24000" y="114950"/>
                  <a:pt x="40138" y="119994"/>
                  <a:pt x="60000" y="119994"/>
                </a:cubicBezTo>
                <a:cubicBezTo>
                  <a:pt x="79850" y="119994"/>
                  <a:pt x="96000" y="114950"/>
                  <a:pt x="96000" y="108750"/>
                </a:cubicBezTo>
                <a:lnTo>
                  <a:pt x="96000" y="97411"/>
                </a:lnTo>
                <a:cubicBezTo>
                  <a:pt x="110494" y="93988"/>
                  <a:pt x="120000" y="88611"/>
                  <a:pt x="120000" y="82500"/>
                </a:cubicBezTo>
                <a:cubicBezTo>
                  <a:pt x="120000" y="76383"/>
                  <a:pt x="110494" y="71005"/>
                  <a:pt x="96000" y="675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4"/>
          <p:cNvSpPr/>
          <p:nvPr/>
        </p:nvSpPr>
        <p:spPr>
          <a:xfrm>
            <a:off x="216000" y="994680"/>
            <a:ext cx="3885120" cy="60840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Detail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388800" y="1078200"/>
            <a:ext cx="34077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48000" y="903600"/>
            <a:ext cx="777132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48000" y="903600"/>
            <a:ext cx="777132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48000" y="903600"/>
            <a:ext cx="777132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Tools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754006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1) Language Used</a:t>
            </a:r>
          </a:p>
          <a:p>
            <a:r>
              <a:rPr lang="en-IN" sz="1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2) Any prerequisite</a:t>
            </a:r>
          </a:p>
          <a:p>
            <a:r>
              <a:rPr lang="en-IN" sz="1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3) Output format</a:t>
            </a:r>
          </a:p>
          <a:p>
            <a:r>
              <a:rPr lang="en-IN" sz="1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5) Supported OS</a:t>
            </a:r>
          </a:p>
          <a:p>
            <a:r>
              <a:rPr lang="en-IN" sz="1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6) Execution steps</a:t>
            </a:r>
          </a:p>
          <a:p>
            <a:r>
              <a:rPr lang="en-IN" sz="1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96" name="CustomShape 2"/>
          <p:cNvSpPr/>
          <p:nvPr/>
        </p:nvSpPr>
        <p:spPr>
          <a:xfrm>
            <a:off x="647999" y="1086484"/>
            <a:ext cx="8341255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Source/Build/Execution Guidelines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48000" y="903600"/>
            <a:ext cx="886176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Exploration and Data Cleaning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12000" y="903600"/>
            <a:ext cx="777132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Modelling and Validation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792000"/>
            <a:ext cx="9142920" cy="49672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laoreetLorem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ipsum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dolor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sit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consectetuer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adipiscing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diam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nonummy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nibh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euismod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tincidunt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</a:t>
            </a:r>
            <a:r>
              <a:rPr lang="en-IN" sz="1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laoreet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48000" y="903600"/>
            <a:ext cx="777132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Score and Evaluate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04000" y="5760000"/>
            <a:ext cx="9142920" cy="7524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3809880" y="6054840"/>
            <a:ext cx="2597760" cy="10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1986</Words>
  <Application>Microsoft Office PowerPoint</Application>
  <PresentationFormat>Custom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Bitstream Vera Sans Mono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Shailender Singh1</cp:lastModifiedBy>
  <cp:revision>41</cp:revision>
  <dcterms:modified xsi:type="dcterms:W3CDTF">2017-05-17T07:14:11Z</dcterms:modified>
  <dc:language>en-IN</dc:language>
</cp:coreProperties>
</file>