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44960"/>
            <a:ext cx="9071992" cy="1884040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 Review Phase- I</a:t>
            </a:r>
            <a:b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‘Recent Advancements in Human Robot Collaboration’</a:t>
            </a:r>
            <a:endParaRPr lang="en-I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7544" y="3933056"/>
            <a:ext cx="6544816" cy="2664296"/>
          </a:xfrm>
        </p:spPr>
        <p:txBody>
          <a:bodyPr>
            <a:normAutofit fontScale="85000" lnSpcReduction="20000"/>
          </a:bodyPr>
          <a:lstStyle/>
          <a:p>
            <a:r>
              <a:rPr lang="en-US" sz="4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Mechanical Engineering Department 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Guided by</a:t>
            </a:r>
          </a:p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Prof. R. V. Bhaskar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Ms. Patil Komal J.</a:t>
            </a:r>
            <a:endParaRPr lang="en-I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E:\kkw job\TE-B CC\kk-wagh-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2" y="57136"/>
            <a:ext cx="9072594" cy="1585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88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Scope and Objectives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1]To study different techniques in Robotic welding.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2]Recent advancement in agile production of jigs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fixtures.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3]This includes the techniques like-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HRC.(Human Robot Collaboration)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ROS.(Robot Operating System)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Sensors with Algorithm.</a:t>
            </a:r>
          </a:p>
        </p:txBody>
      </p:sp>
    </p:spTree>
    <p:extLst>
      <p:ext uri="{BB962C8B-B14F-4D97-AF65-F5344CB8AC3E}">
        <p14:creationId xmlns:p14="http://schemas.microsoft.com/office/powerpoint/2010/main" val="14435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Outline of Seminar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6180" y="1169962"/>
            <a:ext cx="8784976" cy="56166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1]Introduction</a:t>
            </a:r>
          </a:p>
          <a:p>
            <a:pPr marL="0" indent="0" algn="just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2]Literature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Review (4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Research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Papers)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3]Content- HRC Techniques, Agile Jigs &amp; Fixtures, Comparison between traditional Robotic welding &amp; Modern Robotic welding, Types of feedback sensors, Advantages &amp; disadvantages of robotic welding, Applications. Case study on Poka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–yoke using HRC.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]Future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scope</a:t>
            </a:r>
          </a:p>
          <a:p>
            <a:pPr marL="0" indent="0" algn="just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]Conclusion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]References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Recent Trends in Topic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184576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1] Algorithm Library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2] Use of Sophisticated Sensor.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3]Upgradation from SKM (Serial kinematic     Mechanism) to HKM (Hybrid Kinematic Mechanism)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643998" cy="5214974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J. Ogbemhea*, K. Mpofub, N.S Tlalec.” Achieving Sustainability in Manufacturing Using Robotic Methodologies”, 14th Global Conference on Sustainable Manufacturing, GCSM 3-5 October 2016, Stellenbosch,South Africa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R. Förstmanna,*; J.Wagner a; K. Kreisköther a; A. Kampker a; D. Busch” Design for Automation: The Rapid Fixture Approach”, 27th International Conference on Flexible Automation and Intelligent Manufacturing, FAIM2017, 27-30 June 2017, Modena, Italy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Roman Gerbersa*; Markus Mückea; Franz Dietricha; Klaus Drödera” Simplifying robot tools by taking advantage of sensor integration in human collaboration robots”, 6th CIRP Conference on Assembly Technologies and Systems (CATS)</a:t>
            </a:r>
          </a:p>
          <a:p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Gang Zhang, Yu Shi⁎, YuFen Gu, Ding Fan” Welding torch attitude-based study of human welder interactive 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behaviour 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with weld pool in GTAW”, Robotics and Computer–Integrated Manufacturing 48 (2017) 145–156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293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A  Review Phase- I  On ‘Recent Advancements in Human Robot Collaboration’</vt:lpstr>
      <vt:lpstr>Scope and Objectives</vt:lpstr>
      <vt:lpstr>Outline of Seminar</vt:lpstr>
      <vt:lpstr>Recent Trends in Topic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Title</dc:title>
  <dc:creator>pankaj</dc:creator>
  <cp:lastModifiedBy>somesh more</cp:lastModifiedBy>
  <cp:revision>32</cp:revision>
  <dcterms:created xsi:type="dcterms:W3CDTF">2006-08-16T00:00:00Z</dcterms:created>
  <dcterms:modified xsi:type="dcterms:W3CDTF">2018-02-23T06:18:56Z</dcterms:modified>
</cp:coreProperties>
</file>