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79AEA7-016B-4440-946D-8D5AC529656C}">
          <p14:sldIdLst>
            <p14:sldId id="256"/>
            <p14:sldId id="257"/>
            <p14:sldId id="258"/>
            <p14:sldId id="276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1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SEMINAR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b="1" dirty="0" smtClean="0">
                <a:solidFill>
                  <a:srgbClr val="FF0000"/>
                </a:solidFill>
              </a:rPr>
              <a:t>Advanced Automation in Agriculture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520280"/>
          </a:xfrm>
        </p:spPr>
        <p:txBody>
          <a:bodyPr>
            <a:normAutofit fontScale="77500" lnSpcReduction="20000"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Mechanical Engineering Department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R.Rakhade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  <a:endParaRPr lang="en-IN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I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Mrunalini Vijay Patil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:\kkw job\TE-B CC\kk-wagh-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632"/>
            <a:ext cx="8382000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8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NEED OF AUTOMATION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IN" sz="3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2061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REFERENCES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1497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640960" cy="626469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 !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26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A  SEMINAR  On ‘Advanced Automation in Agriculture’</vt:lpstr>
      <vt:lpstr>INTRODUCTION</vt:lpstr>
      <vt:lpstr>NEED OF AUTOMATION</vt:lpstr>
      <vt:lpstr>PowerPoint Presentation</vt:lpstr>
      <vt:lpstr>ADVANTAGES</vt:lpstr>
      <vt:lpstr> REFERENCES 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Title</dc:title>
  <dc:creator>pankaj</dc:creator>
  <cp:lastModifiedBy>Windows User</cp:lastModifiedBy>
  <cp:revision>54</cp:revision>
  <dcterms:created xsi:type="dcterms:W3CDTF">2006-08-16T00:00:00Z</dcterms:created>
  <dcterms:modified xsi:type="dcterms:W3CDTF">2019-02-16T16:51:25Z</dcterms:modified>
</cp:coreProperties>
</file>