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47FD951-11F0-41DC-A2FB-9B182E736142}">
  <a:tblStyle styleId="{E47FD951-11F0-41DC-A2FB-9B182E73614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4f23e9882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g4f23e98822_0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4f23e9882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g4f23e98822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4fb253bb2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g4fb253bb25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fb253bb2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g4fb253bb25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4f23e9882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g4f23e98822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4f23e9882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g4f23e98822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4f23e9882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g4f23e98822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ph type="ctrTitle"/>
          </p:nvPr>
        </p:nvSpPr>
        <p:spPr>
          <a:xfrm>
            <a:off x="685800" y="2081080"/>
            <a:ext cx="7772400" cy="1470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620"/>
              <a:buFont typeface="Times New Roman"/>
              <a:buNone/>
            </a:pPr>
            <a:r>
              <a:rPr lang="en-US" sz="1620">
                <a:latin typeface="Times New Roman"/>
                <a:ea typeface="Times New Roman"/>
                <a:cs typeface="Times New Roman"/>
                <a:sym typeface="Times New Roman"/>
              </a:rPr>
              <a:t>A</a:t>
            </a:r>
            <a:br>
              <a:rPr lang="en-US" sz="1620">
                <a:latin typeface="Times New Roman"/>
                <a:ea typeface="Times New Roman"/>
                <a:cs typeface="Times New Roman"/>
                <a:sym typeface="Times New Roman"/>
              </a:rPr>
            </a:br>
            <a:r>
              <a:rPr lang="en-US" sz="1620">
                <a:latin typeface="Times New Roman"/>
                <a:ea typeface="Times New Roman"/>
                <a:cs typeface="Times New Roman"/>
                <a:sym typeface="Times New Roman"/>
              </a:rPr>
              <a:t> SEMINAR</a:t>
            </a:r>
            <a:br>
              <a:rPr lang="en-US" sz="1620">
                <a:latin typeface="Times New Roman"/>
                <a:ea typeface="Times New Roman"/>
                <a:cs typeface="Times New Roman"/>
                <a:sym typeface="Times New Roman"/>
              </a:rPr>
            </a:br>
            <a:r>
              <a:rPr lang="en-US" sz="1620">
                <a:latin typeface="Times New Roman"/>
                <a:ea typeface="Times New Roman"/>
                <a:cs typeface="Times New Roman"/>
                <a:sym typeface="Times New Roman"/>
              </a:rPr>
              <a:t> On</a:t>
            </a:r>
            <a:br>
              <a:rPr lang="en-US" sz="3959">
                <a:solidFill>
                  <a:srgbClr val="FF0000"/>
                </a:solidFill>
                <a:latin typeface="Times New Roman"/>
                <a:ea typeface="Times New Roman"/>
                <a:cs typeface="Times New Roman"/>
                <a:sym typeface="Times New Roman"/>
              </a:rPr>
            </a:br>
            <a:r>
              <a:rPr b="1" lang="en-US" sz="3959">
                <a:solidFill>
                  <a:srgbClr val="FF0000"/>
                </a:solidFill>
                <a:latin typeface="Times New Roman"/>
                <a:ea typeface="Times New Roman"/>
                <a:cs typeface="Times New Roman"/>
                <a:sym typeface="Times New Roman"/>
              </a:rPr>
              <a:t>‘</a:t>
            </a:r>
            <a:r>
              <a:rPr b="1" lang="en-US" sz="3959">
                <a:solidFill>
                  <a:srgbClr val="FF0000"/>
                </a:solidFill>
              </a:rPr>
              <a:t>Lateral Move Irrigation System </a:t>
            </a:r>
            <a:r>
              <a:rPr b="1" lang="en-US" sz="3959">
                <a:solidFill>
                  <a:srgbClr val="FF0000"/>
                </a:solidFill>
                <a:latin typeface="Times New Roman"/>
                <a:ea typeface="Times New Roman"/>
                <a:cs typeface="Times New Roman"/>
                <a:sym typeface="Times New Roman"/>
              </a:rPr>
              <a:t>’</a:t>
            </a:r>
            <a:endParaRPr b="1" sz="3959">
              <a:solidFill>
                <a:srgbClr val="FF0000"/>
              </a:solidFill>
              <a:latin typeface="Times New Roman"/>
              <a:ea typeface="Times New Roman"/>
              <a:cs typeface="Times New Roman"/>
              <a:sym typeface="Times New Roman"/>
            </a:endParaRPr>
          </a:p>
        </p:txBody>
      </p:sp>
      <p:sp>
        <p:nvSpPr>
          <p:cNvPr id="85" name="Google Shape;85;p13"/>
          <p:cNvSpPr txBox="1"/>
          <p:nvPr>
            <p:ph idx="1" type="subTitle"/>
          </p:nvPr>
        </p:nvSpPr>
        <p:spPr>
          <a:xfrm>
            <a:off x="1371600" y="3861048"/>
            <a:ext cx="6400800" cy="2520280"/>
          </a:xfrm>
          <a:prstGeom prst="rect">
            <a:avLst/>
          </a:prstGeom>
          <a:noFill/>
          <a:ln>
            <a:noFill/>
          </a:ln>
        </p:spPr>
        <p:txBody>
          <a:bodyPr anchorCtr="0" anchor="t" bIns="45700" lIns="91425" spcFirstLastPara="1" rIns="91425" wrap="square" tIns="45700">
            <a:noAutofit/>
          </a:bodyPr>
          <a:lstStyle/>
          <a:p>
            <a:pPr indent="0" lvl="0" marL="0" rtl="0" algn="ctr">
              <a:lnSpc>
                <a:spcPct val="80000"/>
              </a:lnSpc>
              <a:spcBef>
                <a:spcPts val="0"/>
              </a:spcBef>
              <a:spcAft>
                <a:spcPts val="0"/>
              </a:spcAft>
              <a:buClr>
                <a:schemeClr val="dk1"/>
              </a:buClr>
              <a:buSzPts val="3255"/>
              <a:buNone/>
            </a:pPr>
            <a:r>
              <a:rPr b="1" lang="en-US" sz="3255">
                <a:solidFill>
                  <a:schemeClr val="dk1"/>
                </a:solidFill>
                <a:latin typeface="Times New Roman"/>
                <a:ea typeface="Times New Roman"/>
                <a:cs typeface="Times New Roman"/>
                <a:sym typeface="Times New Roman"/>
              </a:rPr>
              <a:t>Mechanical Engineering Department </a:t>
            </a:r>
            <a:endParaRPr/>
          </a:p>
          <a:p>
            <a:pPr indent="0" lvl="0" marL="0" rtl="0" algn="ctr">
              <a:lnSpc>
                <a:spcPct val="80000"/>
              </a:lnSpc>
              <a:spcBef>
                <a:spcPts val="496"/>
              </a:spcBef>
              <a:spcAft>
                <a:spcPts val="0"/>
              </a:spcAft>
              <a:buClr>
                <a:schemeClr val="dk2"/>
              </a:buClr>
              <a:buSzPts val="2480"/>
              <a:buNone/>
            </a:pPr>
            <a:r>
              <a:rPr b="1" lang="en-US" sz="2480">
                <a:solidFill>
                  <a:schemeClr val="dk2"/>
                </a:solidFill>
                <a:latin typeface="Times New Roman"/>
                <a:ea typeface="Times New Roman"/>
                <a:cs typeface="Times New Roman"/>
                <a:sym typeface="Times New Roman"/>
              </a:rPr>
              <a:t>Guided by</a:t>
            </a:r>
            <a:endParaRPr/>
          </a:p>
          <a:p>
            <a:pPr indent="0" lvl="0" marL="0" rtl="0" algn="ctr">
              <a:lnSpc>
                <a:spcPct val="80000"/>
              </a:lnSpc>
              <a:spcBef>
                <a:spcPts val="496"/>
              </a:spcBef>
              <a:spcAft>
                <a:spcPts val="0"/>
              </a:spcAft>
              <a:buClr>
                <a:srgbClr val="7030A0"/>
              </a:buClr>
              <a:buSzPts val="2480"/>
              <a:buNone/>
            </a:pPr>
            <a:r>
              <a:rPr b="1" lang="en-US" sz="2480">
                <a:solidFill>
                  <a:srgbClr val="7030A0"/>
                </a:solidFill>
                <a:latin typeface="Times New Roman"/>
                <a:ea typeface="Times New Roman"/>
                <a:cs typeface="Times New Roman"/>
                <a:sym typeface="Times New Roman"/>
              </a:rPr>
              <a:t>Prof. R.Rakhade</a:t>
            </a:r>
            <a:endParaRPr b="1" sz="2480">
              <a:solidFill>
                <a:srgbClr val="7030A0"/>
              </a:solidFill>
              <a:latin typeface="Times New Roman"/>
              <a:ea typeface="Times New Roman"/>
              <a:cs typeface="Times New Roman"/>
              <a:sym typeface="Times New Roman"/>
            </a:endParaRPr>
          </a:p>
          <a:p>
            <a:pPr indent="0" lvl="0" marL="0" rtl="0" algn="ctr">
              <a:lnSpc>
                <a:spcPct val="80000"/>
              </a:lnSpc>
              <a:spcBef>
                <a:spcPts val="496"/>
              </a:spcBef>
              <a:spcAft>
                <a:spcPts val="0"/>
              </a:spcAft>
              <a:buClr>
                <a:schemeClr val="dk2"/>
              </a:buClr>
              <a:buSzPts val="2480"/>
              <a:buNone/>
            </a:pPr>
            <a:r>
              <a:rPr b="1" lang="en-US" sz="2480">
                <a:solidFill>
                  <a:schemeClr val="dk2"/>
                </a:solidFill>
                <a:latin typeface="Times New Roman"/>
                <a:ea typeface="Times New Roman"/>
                <a:cs typeface="Times New Roman"/>
                <a:sym typeface="Times New Roman"/>
              </a:rPr>
              <a:t>Submitted by</a:t>
            </a:r>
            <a:endParaRPr b="1" sz="2480">
              <a:solidFill>
                <a:srgbClr val="7030A0"/>
              </a:solidFill>
              <a:latin typeface="Times New Roman"/>
              <a:ea typeface="Times New Roman"/>
              <a:cs typeface="Times New Roman"/>
              <a:sym typeface="Times New Roman"/>
            </a:endParaRPr>
          </a:p>
          <a:p>
            <a:pPr indent="0" lvl="0" marL="0" rtl="0" algn="ctr">
              <a:lnSpc>
                <a:spcPct val="80000"/>
              </a:lnSpc>
              <a:spcBef>
                <a:spcPts val="496"/>
              </a:spcBef>
              <a:spcAft>
                <a:spcPts val="0"/>
              </a:spcAft>
              <a:buClr>
                <a:srgbClr val="7030A0"/>
              </a:buClr>
              <a:buSzPts val="2480"/>
              <a:buNone/>
            </a:pPr>
            <a:r>
              <a:rPr b="1" lang="en-US" sz="2480">
                <a:solidFill>
                  <a:srgbClr val="7030A0"/>
                </a:solidFill>
                <a:latin typeface="Times New Roman"/>
                <a:ea typeface="Times New Roman"/>
                <a:cs typeface="Times New Roman"/>
                <a:sym typeface="Times New Roman"/>
              </a:rPr>
              <a:t>Ms. Mrunalini Vijay Patil</a:t>
            </a:r>
            <a:endParaRPr b="1" sz="2480">
              <a:solidFill>
                <a:schemeClr val="dk2"/>
              </a:solidFill>
              <a:latin typeface="Times New Roman"/>
              <a:ea typeface="Times New Roman"/>
              <a:cs typeface="Times New Roman"/>
              <a:sym typeface="Times New Roman"/>
            </a:endParaRPr>
          </a:p>
        </p:txBody>
      </p:sp>
      <p:pic>
        <p:nvPicPr>
          <p:cNvPr descr="E:\kkw job\TE-B CC\kk-wagh-logo.png" id="86" name="Google Shape;86;p13"/>
          <p:cNvPicPr preferRelativeResize="0"/>
          <p:nvPr/>
        </p:nvPicPr>
        <p:blipFill rotWithShape="1">
          <a:blip r:embed="rId3">
            <a:alphaModFix/>
          </a:blip>
          <a:srcRect b="0" l="0" r="0" t="0"/>
          <a:stretch/>
        </p:blipFill>
        <p:spPr>
          <a:xfrm>
            <a:off x="381000" y="116632"/>
            <a:ext cx="8382000" cy="1371600"/>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2"/>
          <p:cNvSpPr txBox="1"/>
          <p:nvPr>
            <p:ph type="title"/>
          </p:nvPr>
        </p:nvSpPr>
        <p:spPr>
          <a:xfrm>
            <a:off x="457200" y="-21433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3500"/>
              <a:buFont typeface="Times New Roman"/>
              <a:buNone/>
            </a:pPr>
            <a:r>
              <a:rPr lang="en-US" sz="3500">
                <a:solidFill>
                  <a:srgbClr val="FF0000"/>
                </a:solidFill>
                <a:latin typeface="Times New Roman"/>
                <a:ea typeface="Times New Roman"/>
                <a:cs typeface="Times New Roman"/>
                <a:sym typeface="Times New Roman"/>
              </a:rPr>
              <a:t>Practical</a:t>
            </a:r>
            <a:r>
              <a:rPr lang="en-US" sz="3500">
                <a:solidFill>
                  <a:srgbClr val="FF0000"/>
                </a:solidFill>
                <a:latin typeface="Times New Roman"/>
                <a:ea typeface="Times New Roman"/>
                <a:cs typeface="Times New Roman"/>
                <a:sym typeface="Times New Roman"/>
              </a:rPr>
              <a:t> Considerations (EACH ON 1 slide?)</a:t>
            </a:r>
            <a:endParaRPr sz="3500">
              <a:solidFill>
                <a:srgbClr val="FF0000"/>
              </a:solidFill>
              <a:latin typeface="Times New Roman"/>
              <a:ea typeface="Times New Roman"/>
              <a:cs typeface="Times New Roman"/>
              <a:sym typeface="Times New Roman"/>
            </a:endParaRPr>
          </a:p>
        </p:txBody>
      </p:sp>
      <p:sp>
        <p:nvSpPr>
          <p:cNvPr id="163" name="Google Shape;163;p22"/>
          <p:cNvSpPr txBox="1"/>
          <p:nvPr>
            <p:ph idx="1" type="body"/>
          </p:nvPr>
        </p:nvSpPr>
        <p:spPr>
          <a:xfrm>
            <a:off x="532575" y="918745"/>
            <a:ext cx="8229600" cy="5020500"/>
          </a:xfrm>
          <a:prstGeom prst="rect">
            <a:avLst/>
          </a:prstGeom>
          <a:noFill/>
          <a:ln>
            <a:noFill/>
          </a:ln>
        </p:spPr>
        <p:txBody>
          <a:bodyPr anchorCtr="0" anchor="t" bIns="45700" lIns="91425" spcFirstLastPara="1" rIns="91425" wrap="square" tIns="45700">
            <a:noAutofit/>
          </a:bodyPr>
          <a:lstStyle/>
          <a:p>
            <a:pPr indent="-368300" lvl="0" marL="457200" rtl="0" algn="l">
              <a:lnSpc>
                <a:spcPct val="150000"/>
              </a:lnSpc>
              <a:spcBef>
                <a:spcPts val="0"/>
              </a:spcBef>
              <a:spcAft>
                <a:spcPts val="0"/>
              </a:spcAft>
              <a:buSzPts val="2200"/>
              <a:buFont typeface="Times New Roman"/>
              <a:buAutoNum type="arabicPeriod"/>
            </a:pPr>
            <a:r>
              <a:rPr lang="en-US" sz="2200">
                <a:latin typeface="Times New Roman"/>
                <a:ea typeface="Times New Roman"/>
                <a:cs typeface="Times New Roman"/>
                <a:sym typeface="Times New Roman"/>
              </a:rPr>
              <a:t>Costs calculate karaycha per unit area (attention: unit area aapan m2 use karu shakto aani mg last la acres mdhe convert karu shakto karan shetkari per acres mdhech hishob kartat)</a:t>
            </a:r>
            <a:endParaRPr sz="2200">
              <a:latin typeface="Times New Roman"/>
              <a:ea typeface="Times New Roman"/>
              <a:cs typeface="Times New Roman"/>
              <a:sym typeface="Times New Roman"/>
            </a:endParaRPr>
          </a:p>
          <a:p>
            <a:pPr indent="-368300" lvl="0" marL="457200" rtl="0" algn="l">
              <a:lnSpc>
                <a:spcPct val="150000"/>
              </a:lnSpc>
              <a:spcBef>
                <a:spcPts val="0"/>
              </a:spcBef>
              <a:spcAft>
                <a:spcPts val="0"/>
              </a:spcAft>
              <a:buSzPts val="2200"/>
              <a:buFont typeface="Times New Roman"/>
              <a:buAutoNum type="arabicPeriod"/>
            </a:pPr>
            <a:r>
              <a:rPr lang="en-US" sz="2200">
                <a:latin typeface="Times New Roman"/>
                <a:ea typeface="Times New Roman"/>
                <a:cs typeface="Times New Roman"/>
                <a:sym typeface="Times New Roman"/>
              </a:rPr>
              <a:t>multiple uses possible? irrigation/paani takne + pesticide fawarne + fertilizer zadanchya roots wr takne + survey for checking ki zada sarw thik aahet ki nahi/kahi kide/fungal/microbial infection zala ka?</a:t>
            </a:r>
            <a:endParaRPr sz="2200">
              <a:latin typeface="Times New Roman"/>
              <a:ea typeface="Times New Roman"/>
              <a:cs typeface="Times New Roman"/>
              <a:sym typeface="Times New Roman"/>
            </a:endParaRPr>
          </a:p>
          <a:p>
            <a:pPr indent="-368300" lvl="0" marL="457200" rtl="0" algn="l">
              <a:lnSpc>
                <a:spcPct val="150000"/>
              </a:lnSpc>
              <a:spcBef>
                <a:spcPts val="0"/>
              </a:spcBef>
              <a:spcAft>
                <a:spcPts val="0"/>
              </a:spcAft>
              <a:buSzPts val="2200"/>
              <a:buFont typeface="Times New Roman"/>
              <a:buAutoNum type="arabicPeriod"/>
            </a:pPr>
            <a:r>
              <a:rPr lang="en-US" sz="2200">
                <a:latin typeface="Times New Roman"/>
                <a:ea typeface="Times New Roman"/>
                <a:cs typeface="Times New Roman"/>
                <a:sym typeface="Times New Roman"/>
              </a:rPr>
              <a:t>Modular design jar asel tr ekch irrigation system khupp farms mdhe use karta yeil ka prtyek veles assemble aani sissable karun? tula kay wattay?  so that community farming promote karta yeil aani ek shetkaryala sarw kharch nahi karawa lagnar</a:t>
            </a:r>
            <a:endParaRPr sz="2200">
              <a:latin typeface="Times New Roman"/>
              <a:ea typeface="Times New Roman"/>
              <a:cs typeface="Times New Roman"/>
              <a:sym typeface="Times New Roman"/>
            </a:endParaRPr>
          </a:p>
          <a:p>
            <a:pPr indent="-368300" lvl="0" marL="457200" rtl="0" algn="l">
              <a:lnSpc>
                <a:spcPct val="150000"/>
              </a:lnSpc>
              <a:spcBef>
                <a:spcPts val="0"/>
              </a:spcBef>
              <a:spcAft>
                <a:spcPts val="0"/>
              </a:spcAft>
              <a:buSzPts val="2200"/>
              <a:buFont typeface="Times New Roman"/>
              <a:buAutoNum type="arabicPeriod"/>
            </a:pPr>
            <a:r>
              <a:rPr lang="en-US" sz="2200">
                <a:latin typeface="Times New Roman"/>
                <a:ea typeface="Times New Roman"/>
                <a:cs typeface="Times New Roman"/>
                <a:sym typeface="Times New Roman"/>
              </a:rPr>
              <a:t>water supply from fixed source/ from a moving truck? (aaplya sarkha shetanmdhe jithe water scarcity aahe)</a:t>
            </a:r>
            <a:endParaRPr sz="2200">
              <a:latin typeface="Times New Roman"/>
              <a:ea typeface="Times New Roman"/>
              <a:cs typeface="Times New Roman"/>
              <a:sym typeface="Times New Roman"/>
            </a:endParaRPr>
          </a:p>
          <a:p>
            <a:pPr indent="-203200" lvl="0" marL="342900" rtl="0" algn="l">
              <a:lnSpc>
                <a:spcPct val="150000"/>
              </a:lnSpc>
              <a:spcBef>
                <a:spcPts val="0"/>
              </a:spcBef>
              <a:spcAft>
                <a:spcPts val="0"/>
              </a:spcAft>
              <a:buClr>
                <a:schemeClr val="dk1"/>
              </a:buClr>
              <a:buSzPts val="2200"/>
              <a:buNone/>
            </a:pPr>
            <a:r>
              <a:t/>
            </a:r>
            <a:endParaRPr sz="2200">
              <a:latin typeface="Times New Roman"/>
              <a:ea typeface="Times New Roman"/>
              <a:cs typeface="Times New Roman"/>
              <a:sym typeface="Times New Roman"/>
            </a:endParaRPr>
          </a:p>
          <a:p>
            <a:pPr indent="-203200" lvl="0" marL="342900" rtl="0" algn="l">
              <a:lnSpc>
                <a:spcPct val="150000"/>
              </a:lnSpc>
              <a:spcBef>
                <a:spcPts val="0"/>
              </a:spcBef>
              <a:spcAft>
                <a:spcPts val="0"/>
              </a:spcAft>
              <a:buClr>
                <a:schemeClr val="dk1"/>
              </a:buClr>
              <a:buSzPts val="2200"/>
              <a:buNone/>
            </a:pPr>
            <a:r>
              <a:t/>
            </a:r>
            <a:endParaRPr sz="2200">
              <a:latin typeface="Times New Roman"/>
              <a:ea typeface="Times New Roman"/>
              <a:cs typeface="Times New Roman"/>
              <a:sym typeface="Times New Roman"/>
            </a:endParaRPr>
          </a:p>
          <a:p>
            <a:pPr indent="-203200" lvl="0" marL="342900" rtl="0" algn="l">
              <a:lnSpc>
                <a:spcPct val="150000"/>
              </a:lnSpc>
              <a:spcBef>
                <a:spcPts val="0"/>
              </a:spcBef>
              <a:spcAft>
                <a:spcPts val="0"/>
              </a:spcAft>
              <a:buClr>
                <a:schemeClr val="dk1"/>
              </a:buClr>
              <a:buSzPts val="2200"/>
              <a:buNone/>
            </a:pPr>
            <a:r>
              <a:t/>
            </a:r>
            <a:endParaRPr sz="2200">
              <a:latin typeface="Times New Roman"/>
              <a:ea typeface="Times New Roman"/>
              <a:cs typeface="Times New Roman"/>
              <a:sym typeface="Times New Roman"/>
            </a:endParaRPr>
          </a:p>
          <a:p>
            <a:pPr indent="-203200" lvl="0" marL="342900" rtl="0" algn="l">
              <a:lnSpc>
                <a:spcPct val="150000"/>
              </a:lnSpc>
              <a:spcBef>
                <a:spcPts val="0"/>
              </a:spcBef>
              <a:spcAft>
                <a:spcPts val="0"/>
              </a:spcAft>
              <a:buClr>
                <a:schemeClr val="dk1"/>
              </a:buClr>
              <a:buSzPts val="2200"/>
              <a:buNone/>
            </a:pPr>
            <a:r>
              <a:t/>
            </a:r>
            <a:endParaRPr sz="22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3"/>
          <p:cNvSpPr txBox="1"/>
          <p:nvPr>
            <p:ph type="title"/>
          </p:nvPr>
        </p:nvSpPr>
        <p:spPr>
          <a:xfrm>
            <a:off x="457200" y="-21433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3500"/>
              <a:buFont typeface="Times New Roman"/>
              <a:buNone/>
            </a:pPr>
            <a:r>
              <a:rPr lang="en-US" sz="3500">
                <a:solidFill>
                  <a:srgbClr val="FF0000"/>
                </a:solidFill>
                <a:latin typeface="Times New Roman"/>
                <a:ea typeface="Times New Roman"/>
                <a:cs typeface="Times New Roman"/>
                <a:sym typeface="Times New Roman"/>
              </a:rPr>
              <a:t>Commercial Viability</a:t>
            </a:r>
            <a:endParaRPr sz="3500">
              <a:solidFill>
                <a:srgbClr val="FF0000"/>
              </a:solidFill>
              <a:latin typeface="Times New Roman"/>
              <a:ea typeface="Times New Roman"/>
              <a:cs typeface="Times New Roman"/>
              <a:sym typeface="Times New Roman"/>
            </a:endParaRPr>
          </a:p>
        </p:txBody>
      </p:sp>
      <p:sp>
        <p:nvSpPr>
          <p:cNvPr id="169" name="Google Shape;169;p23"/>
          <p:cNvSpPr txBox="1"/>
          <p:nvPr>
            <p:ph idx="1" type="body"/>
          </p:nvPr>
        </p:nvSpPr>
        <p:spPr>
          <a:xfrm>
            <a:off x="532575" y="918745"/>
            <a:ext cx="8229600" cy="5020500"/>
          </a:xfrm>
          <a:prstGeom prst="rect">
            <a:avLst/>
          </a:prstGeom>
          <a:noFill/>
          <a:ln>
            <a:noFill/>
          </a:ln>
        </p:spPr>
        <p:txBody>
          <a:bodyPr anchorCtr="0" anchor="t" bIns="45700" lIns="91425" spcFirstLastPara="1" rIns="91425" wrap="square" tIns="45700">
            <a:noAutofit/>
          </a:bodyPr>
          <a:lstStyle/>
          <a:p>
            <a:pPr indent="-368300" lvl="0" marL="457200" rtl="0" algn="l">
              <a:lnSpc>
                <a:spcPct val="150000"/>
              </a:lnSpc>
              <a:spcBef>
                <a:spcPts val="0"/>
              </a:spcBef>
              <a:spcAft>
                <a:spcPts val="0"/>
              </a:spcAft>
              <a:buSzPts val="2200"/>
              <a:buFont typeface="Times New Roman"/>
              <a:buAutoNum type="arabicPeriod"/>
            </a:pPr>
            <a:r>
              <a:rPr lang="en-US" sz="2200">
                <a:latin typeface="Times New Roman"/>
                <a:ea typeface="Times New Roman"/>
                <a:cs typeface="Times New Roman"/>
                <a:sym typeface="Times New Roman"/>
              </a:rPr>
              <a:t>All major patents on such irrigations are </a:t>
            </a:r>
            <a:r>
              <a:rPr lang="en-US" sz="2200">
                <a:latin typeface="Times New Roman"/>
                <a:ea typeface="Times New Roman"/>
                <a:cs typeface="Times New Roman"/>
                <a:sym typeface="Times New Roman"/>
              </a:rPr>
              <a:t>possessed</a:t>
            </a:r>
            <a:r>
              <a:rPr lang="en-US" sz="2200">
                <a:latin typeface="Times New Roman"/>
                <a:ea typeface="Times New Roman"/>
                <a:cs typeface="Times New Roman"/>
                <a:sym typeface="Times New Roman"/>
              </a:rPr>
              <a:t> from organizations/individuals outside India (True/False? &gt; verfiy kar google patents wr)</a:t>
            </a:r>
            <a:endParaRPr sz="2200">
              <a:latin typeface="Times New Roman"/>
              <a:ea typeface="Times New Roman"/>
              <a:cs typeface="Times New Roman"/>
              <a:sym typeface="Times New Roman"/>
            </a:endParaRPr>
          </a:p>
          <a:p>
            <a:pPr indent="-368300" lvl="0" marL="457200" rtl="0" algn="l">
              <a:lnSpc>
                <a:spcPct val="150000"/>
              </a:lnSpc>
              <a:spcBef>
                <a:spcPts val="0"/>
              </a:spcBef>
              <a:spcAft>
                <a:spcPts val="0"/>
              </a:spcAft>
              <a:buSzPts val="2200"/>
              <a:buFont typeface="Times New Roman"/>
              <a:buAutoNum type="arabicPeriod"/>
            </a:pPr>
            <a:r>
              <a:rPr lang="en-US" sz="2200">
                <a:latin typeface="Times New Roman"/>
                <a:ea typeface="Times New Roman"/>
                <a:cs typeface="Times New Roman"/>
                <a:sym typeface="Times New Roman"/>
              </a:rPr>
              <a:t> Lookout for greening of patents / file a new patent with proposed modular design</a:t>
            </a:r>
            <a:endParaRPr sz="2200">
              <a:latin typeface="Times New Roman"/>
              <a:ea typeface="Times New Roman"/>
              <a:cs typeface="Times New Roman"/>
              <a:sym typeface="Times New Roman"/>
            </a:endParaRPr>
          </a:p>
          <a:p>
            <a:pPr indent="-368300" lvl="0" marL="457200" rtl="0" algn="l">
              <a:lnSpc>
                <a:spcPct val="150000"/>
              </a:lnSpc>
              <a:spcBef>
                <a:spcPts val="0"/>
              </a:spcBef>
              <a:spcAft>
                <a:spcPts val="0"/>
              </a:spcAft>
              <a:buSzPts val="2200"/>
              <a:buFont typeface="Times New Roman"/>
              <a:buAutoNum type="arabicPeriod"/>
            </a:pPr>
            <a:r>
              <a:rPr lang="en-US" sz="2200">
                <a:latin typeface="Times New Roman"/>
                <a:ea typeface="Times New Roman"/>
                <a:cs typeface="Times New Roman"/>
                <a:sym typeface="Times New Roman"/>
              </a:rPr>
              <a:t>Gather seed funds for a startup or sell patent to exisiting irrigiation giants like Jain Irrigation</a:t>
            </a:r>
            <a:endParaRPr sz="2200">
              <a:latin typeface="Times New Roman"/>
              <a:ea typeface="Times New Roman"/>
              <a:cs typeface="Times New Roman"/>
              <a:sym typeface="Times New Roman"/>
            </a:endParaRPr>
          </a:p>
          <a:p>
            <a:pPr indent="-368300" lvl="0" marL="457200" rtl="0" algn="l">
              <a:lnSpc>
                <a:spcPct val="150000"/>
              </a:lnSpc>
              <a:spcBef>
                <a:spcPts val="0"/>
              </a:spcBef>
              <a:spcAft>
                <a:spcPts val="0"/>
              </a:spcAft>
              <a:buSzPts val="2200"/>
              <a:buFont typeface="Times New Roman"/>
              <a:buAutoNum type="arabicPeriod"/>
            </a:pPr>
            <a:r>
              <a:rPr lang="en-US" sz="2200">
                <a:latin typeface="Times New Roman"/>
                <a:ea typeface="Times New Roman"/>
                <a:cs typeface="Times New Roman"/>
                <a:sym typeface="Times New Roman"/>
              </a:rPr>
              <a:t>try to get sponsorship and make an actual working prototype in Final Year project (?)  </a:t>
            </a:r>
            <a:endParaRPr sz="2200">
              <a:latin typeface="Times New Roman"/>
              <a:ea typeface="Times New Roman"/>
              <a:cs typeface="Times New Roman"/>
              <a:sym typeface="Times New Roman"/>
            </a:endParaRPr>
          </a:p>
          <a:p>
            <a:pPr indent="-203200" lvl="0" marL="342900" rtl="0" algn="l">
              <a:lnSpc>
                <a:spcPct val="150000"/>
              </a:lnSpc>
              <a:spcBef>
                <a:spcPts val="0"/>
              </a:spcBef>
              <a:spcAft>
                <a:spcPts val="0"/>
              </a:spcAft>
              <a:buClr>
                <a:schemeClr val="dk1"/>
              </a:buClr>
              <a:buSzPts val="2200"/>
              <a:buNone/>
            </a:pPr>
            <a:r>
              <a:t/>
            </a:r>
            <a:endParaRPr sz="2200">
              <a:latin typeface="Times New Roman"/>
              <a:ea typeface="Times New Roman"/>
              <a:cs typeface="Times New Roman"/>
              <a:sym typeface="Times New Roman"/>
            </a:endParaRPr>
          </a:p>
          <a:p>
            <a:pPr indent="-203200" lvl="0" marL="342900" rtl="0" algn="l">
              <a:lnSpc>
                <a:spcPct val="150000"/>
              </a:lnSpc>
              <a:spcBef>
                <a:spcPts val="0"/>
              </a:spcBef>
              <a:spcAft>
                <a:spcPts val="0"/>
              </a:spcAft>
              <a:buClr>
                <a:schemeClr val="dk1"/>
              </a:buClr>
              <a:buSzPts val="2200"/>
              <a:buNone/>
            </a:pPr>
            <a:r>
              <a:t/>
            </a:r>
            <a:endParaRPr sz="2200">
              <a:latin typeface="Times New Roman"/>
              <a:ea typeface="Times New Roman"/>
              <a:cs typeface="Times New Roman"/>
              <a:sym typeface="Times New Roman"/>
            </a:endParaRPr>
          </a:p>
          <a:p>
            <a:pPr indent="-203200" lvl="0" marL="342900" rtl="0" algn="l">
              <a:lnSpc>
                <a:spcPct val="150000"/>
              </a:lnSpc>
              <a:spcBef>
                <a:spcPts val="0"/>
              </a:spcBef>
              <a:spcAft>
                <a:spcPts val="0"/>
              </a:spcAft>
              <a:buClr>
                <a:schemeClr val="dk1"/>
              </a:buClr>
              <a:buSzPts val="2200"/>
              <a:buNone/>
            </a:pPr>
            <a:r>
              <a:t/>
            </a:r>
            <a:endParaRPr sz="2200">
              <a:latin typeface="Times New Roman"/>
              <a:ea typeface="Times New Roman"/>
              <a:cs typeface="Times New Roman"/>
              <a:sym typeface="Times New Roman"/>
            </a:endParaRPr>
          </a:p>
          <a:p>
            <a:pPr indent="-203200" lvl="0" marL="342900" rtl="0" algn="l">
              <a:lnSpc>
                <a:spcPct val="150000"/>
              </a:lnSpc>
              <a:spcBef>
                <a:spcPts val="0"/>
              </a:spcBef>
              <a:spcAft>
                <a:spcPts val="0"/>
              </a:spcAft>
              <a:buClr>
                <a:schemeClr val="dk1"/>
              </a:buClr>
              <a:buSzPts val="2200"/>
              <a:buNone/>
            </a:pPr>
            <a:r>
              <a:t/>
            </a:r>
            <a:endParaRPr sz="22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4"/>
          <p:cNvSpPr txBox="1"/>
          <p:nvPr>
            <p:ph type="title"/>
          </p:nvPr>
        </p:nvSpPr>
        <p:spPr>
          <a:xfrm>
            <a:off x="457200" y="-21433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3500"/>
              <a:buFont typeface="Times New Roman"/>
              <a:buNone/>
            </a:pPr>
            <a:r>
              <a:rPr lang="en-US" sz="3500">
                <a:solidFill>
                  <a:srgbClr val="FF0000"/>
                </a:solidFill>
                <a:latin typeface="Times New Roman"/>
                <a:ea typeface="Times New Roman"/>
                <a:cs typeface="Times New Roman"/>
                <a:sym typeface="Times New Roman"/>
              </a:rPr>
              <a:t>Future</a:t>
            </a:r>
            <a:endParaRPr sz="3500">
              <a:solidFill>
                <a:srgbClr val="FF0000"/>
              </a:solidFill>
              <a:latin typeface="Times New Roman"/>
              <a:ea typeface="Times New Roman"/>
              <a:cs typeface="Times New Roman"/>
              <a:sym typeface="Times New Roman"/>
            </a:endParaRPr>
          </a:p>
        </p:txBody>
      </p:sp>
      <p:sp>
        <p:nvSpPr>
          <p:cNvPr id="175" name="Google Shape;175;p24"/>
          <p:cNvSpPr txBox="1"/>
          <p:nvPr>
            <p:ph idx="1" type="body"/>
          </p:nvPr>
        </p:nvSpPr>
        <p:spPr>
          <a:xfrm>
            <a:off x="457200" y="928670"/>
            <a:ext cx="8229600" cy="5020500"/>
          </a:xfrm>
          <a:prstGeom prst="rect">
            <a:avLst/>
          </a:prstGeom>
          <a:noFill/>
          <a:ln>
            <a:noFill/>
          </a:ln>
        </p:spPr>
        <p:txBody>
          <a:bodyPr anchorCtr="0" anchor="t" bIns="45700" lIns="91425" spcFirstLastPara="1" rIns="91425" wrap="square" tIns="45700">
            <a:noAutofit/>
          </a:bodyPr>
          <a:lstStyle/>
          <a:p>
            <a:pPr indent="-203200" lvl="0" marL="342900" rtl="0" algn="l">
              <a:lnSpc>
                <a:spcPct val="150000"/>
              </a:lnSpc>
              <a:spcBef>
                <a:spcPts val="0"/>
              </a:spcBef>
              <a:spcAft>
                <a:spcPts val="0"/>
              </a:spcAft>
              <a:buClr>
                <a:schemeClr val="dk1"/>
              </a:buClr>
              <a:buSzPts val="2200"/>
              <a:buNone/>
            </a:pPr>
            <a:r>
              <a:rPr lang="en-US" sz="2200">
                <a:latin typeface="Times New Roman"/>
                <a:ea typeface="Times New Roman"/>
                <a:cs typeface="Times New Roman"/>
                <a:sym typeface="Times New Roman"/>
              </a:rPr>
              <a:t>Same lateral move irrigation can be used for vertical farming and  all care-taking for Hydroponics</a:t>
            </a:r>
            <a:endParaRPr sz="22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3959"/>
              <a:buFont typeface="Times New Roman"/>
              <a:buNone/>
            </a:pPr>
            <a:r>
              <a:rPr lang="en-US" sz="3959">
                <a:solidFill>
                  <a:srgbClr val="FF0000"/>
                </a:solidFill>
                <a:latin typeface="Times New Roman"/>
                <a:ea typeface="Times New Roman"/>
                <a:cs typeface="Times New Roman"/>
                <a:sym typeface="Times New Roman"/>
              </a:rPr>
              <a:t> REFERENCES</a:t>
            </a:r>
            <a:br>
              <a:rPr lang="en-US" sz="3959"/>
            </a:br>
            <a:endParaRPr sz="3959"/>
          </a:p>
        </p:txBody>
      </p:sp>
      <p:sp>
        <p:nvSpPr>
          <p:cNvPr id="181" name="Google Shape;181;p25"/>
          <p:cNvSpPr txBox="1"/>
          <p:nvPr>
            <p:ph idx="1" type="body"/>
          </p:nvPr>
        </p:nvSpPr>
        <p:spPr>
          <a:xfrm>
            <a:off x="500034" y="1357298"/>
            <a:ext cx="8229600" cy="5214974"/>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6"/>
          <p:cNvSpPr txBox="1"/>
          <p:nvPr>
            <p:ph type="ctrTitle"/>
          </p:nvPr>
        </p:nvSpPr>
        <p:spPr>
          <a:xfrm>
            <a:off x="323528" y="260648"/>
            <a:ext cx="8640960" cy="626469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400"/>
              <a:buFont typeface="Times New Roman"/>
              <a:buNone/>
            </a:pPr>
            <a:r>
              <a:rPr lang="en-US">
                <a:solidFill>
                  <a:srgbClr val="FF0000"/>
                </a:solidFill>
                <a:latin typeface="Times New Roman"/>
                <a:ea typeface="Times New Roman"/>
                <a:cs typeface="Times New Roman"/>
                <a:sym typeface="Times New Roman"/>
              </a:rPr>
              <a:t>THANK YOU !</a:t>
            </a:r>
            <a:endParaRPr>
              <a:solidFill>
                <a:srgbClr val="FF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Times New Roman"/>
              <a:buNone/>
            </a:pPr>
            <a:r>
              <a:rPr lang="en-US" sz="4000">
                <a:solidFill>
                  <a:srgbClr val="FF0000"/>
                </a:solidFill>
                <a:latin typeface="Times New Roman"/>
                <a:ea typeface="Times New Roman"/>
                <a:cs typeface="Times New Roman"/>
                <a:sym typeface="Times New Roman"/>
              </a:rPr>
              <a:t>INTRODUCTION</a:t>
            </a:r>
            <a:endParaRPr sz="4000">
              <a:solidFill>
                <a:srgbClr val="FF0000"/>
              </a:solidFill>
              <a:latin typeface="Times New Roman"/>
              <a:ea typeface="Times New Roman"/>
              <a:cs typeface="Times New Roman"/>
              <a:sym typeface="Times New Roman"/>
            </a:endParaRPr>
          </a:p>
        </p:txBody>
      </p:sp>
      <p:sp>
        <p:nvSpPr>
          <p:cNvPr id="92" name="Google Shape;92;p14"/>
          <p:cNvSpPr txBox="1"/>
          <p:nvPr>
            <p:ph idx="1" type="body"/>
          </p:nvPr>
        </p:nvSpPr>
        <p:spPr>
          <a:xfrm>
            <a:off x="457200" y="1484784"/>
            <a:ext cx="8229600" cy="478539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100"/>
              <a:buNone/>
            </a:pPr>
            <a:r>
              <a:t/>
            </a:r>
            <a:endParaRPr sz="2100">
              <a:latin typeface="Times New Roman"/>
              <a:ea typeface="Times New Roman"/>
              <a:cs typeface="Times New Roman"/>
              <a:sym typeface="Times New Roman"/>
            </a:endParaRPr>
          </a:p>
          <a:p>
            <a:pPr indent="-342900" lvl="0" marL="342900" rtl="0" algn="l">
              <a:spcBef>
                <a:spcPts val="0"/>
              </a:spcBef>
              <a:spcAft>
                <a:spcPts val="0"/>
              </a:spcAft>
              <a:buClr>
                <a:schemeClr val="dk1"/>
              </a:buClr>
              <a:buSzPts val="2100"/>
              <a:buNone/>
            </a:pPr>
            <a:r>
              <a:t/>
            </a:r>
            <a:endParaRPr sz="2100">
              <a:latin typeface="Times New Roman"/>
              <a:ea typeface="Times New Roman"/>
              <a:cs typeface="Times New Roman"/>
              <a:sym typeface="Times New Roman"/>
            </a:endParaRPr>
          </a:p>
          <a:p>
            <a:pPr indent="-342900" lvl="0" marL="342900" rtl="0" algn="l">
              <a:spcBef>
                <a:spcPts val="0"/>
              </a:spcBef>
              <a:spcAft>
                <a:spcPts val="0"/>
              </a:spcAft>
              <a:buClr>
                <a:schemeClr val="dk1"/>
              </a:buClr>
              <a:buSzPts val="2100"/>
              <a:buNone/>
            </a:pPr>
            <a:r>
              <a:rPr lang="en-US" sz="2100">
                <a:latin typeface="Times New Roman"/>
                <a:ea typeface="Times New Roman"/>
                <a:cs typeface="Times New Roman"/>
                <a:sym typeface="Times New Roman"/>
              </a:rPr>
              <a:t>PUT TWO IMAGES SIDE BY SIDE AND TALK ABOUT </a:t>
            </a:r>
            <a:endParaRPr sz="2100">
              <a:latin typeface="Times New Roman"/>
              <a:ea typeface="Times New Roman"/>
              <a:cs typeface="Times New Roman"/>
              <a:sym typeface="Times New Roman"/>
            </a:endParaRPr>
          </a:p>
          <a:p>
            <a:pPr indent="-342900" lvl="0" marL="342900" rtl="0" algn="l">
              <a:spcBef>
                <a:spcPts val="0"/>
              </a:spcBef>
              <a:spcAft>
                <a:spcPts val="0"/>
              </a:spcAft>
              <a:buClr>
                <a:schemeClr val="dk1"/>
              </a:buClr>
              <a:buSzPts val="2100"/>
              <a:buNone/>
            </a:pPr>
            <a:r>
              <a:t/>
            </a:r>
            <a:endParaRPr sz="2100">
              <a:latin typeface="Times New Roman"/>
              <a:ea typeface="Times New Roman"/>
              <a:cs typeface="Times New Roman"/>
              <a:sym typeface="Times New Roman"/>
            </a:endParaRPr>
          </a:p>
          <a:p>
            <a:pPr indent="-342900" lvl="0" marL="342900" rtl="0" algn="l">
              <a:spcBef>
                <a:spcPts val="0"/>
              </a:spcBef>
              <a:spcAft>
                <a:spcPts val="0"/>
              </a:spcAft>
              <a:buClr>
                <a:schemeClr val="dk1"/>
              </a:buClr>
              <a:buSzPts val="2100"/>
              <a:buNone/>
            </a:pPr>
            <a:r>
              <a:rPr lang="en-US" sz="2100">
                <a:latin typeface="Times New Roman"/>
                <a:ea typeface="Times New Roman"/>
                <a:cs typeface="Times New Roman"/>
                <a:sym typeface="Times New Roman"/>
              </a:rPr>
              <a:t> T</a:t>
            </a:r>
            <a:r>
              <a:rPr lang="en-US" sz="2100">
                <a:latin typeface="Times New Roman"/>
                <a:ea typeface="Times New Roman"/>
                <a:cs typeface="Times New Roman"/>
                <a:sym typeface="Times New Roman"/>
              </a:rPr>
              <a:t>raditional vs Modern agriculture</a:t>
            </a:r>
            <a:endParaRPr sz="21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Times New Roman"/>
              <a:buNone/>
            </a:pPr>
            <a:r>
              <a:rPr lang="en-US" sz="4000">
                <a:solidFill>
                  <a:srgbClr val="FF0000"/>
                </a:solidFill>
                <a:latin typeface="Times New Roman"/>
                <a:ea typeface="Times New Roman"/>
                <a:cs typeface="Times New Roman"/>
                <a:sym typeface="Times New Roman"/>
              </a:rPr>
              <a:t>NEED OF AUTOMATION</a:t>
            </a:r>
            <a:endParaRPr sz="4000">
              <a:solidFill>
                <a:srgbClr val="FF0000"/>
              </a:solidFill>
              <a:latin typeface="Times New Roman"/>
              <a:ea typeface="Times New Roman"/>
              <a:cs typeface="Times New Roman"/>
              <a:sym typeface="Times New Roman"/>
            </a:endParaRPr>
          </a:p>
        </p:txBody>
      </p:sp>
      <p:sp>
        <p:nvSpPr>
          <p:cNvPr id="98" name="Google Shape;98;p15"/>
          <p:cNvSpPr txBox="1"/>
          <p:nvPr>
            <p:ph idx="1" type="body"/>
          </p:nvPr>
        </p:nvSpPr>
        <p:spPr>
          <a:xfrm>
            <a:off x="457200" y="1600200"/>
            <a:ext cx="4114800" cy="45261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200"/>
              <a:buNone/>
            </a:pPr>
            <a:r>
              <a:rPr lang="en-US" sz="2200">
                <a:latin typeface="Times New Roman"/>
                <a:ea typeface="Times New Roman"/>
                <a:cs typeface="Times New Roman"/>
                <a:sym typeface="Times New Roman"/>
              </a:rPr>
              <a:t>Pros </a:t>
            </a:r>
            <a:endParaRPr sz="2200">
              <a:latin typeface="Times New Roman"/>
              <a:ea typeface="Times New Roman"/>
              <a:cs typeface="Times New Roman"/>
              <a:sym typeface="Times New Roman"/>
            </a:endParaRPr>
          </a:p>
          <a:p>
            <a:pPr indent="-342900" lvl="0" marL="342900" rtl="0" algn="l">
              <a:spcBef>
                <a:spcPts val="0"/>
              </a:spcBef>
              <a:spcAft>
                <a:spcPts val="0"/>
              </a:spcAft>
              <a:buClr>
                <a:schemeClr val="dk1"/>
              </a:buClr>
              <a:buSzPts val="2200"/>
              <a:buNone/>
            </a:pPr>
            <a:r>
              <a:t/>
            </a:r>
            <a:endParaRPr sz="2200">
              <a:latin typeface="Times New Roman"/>
              <a:ea typeface="Times New Roman"/>
              <a:cs typeface="Times New Roman"/>
              <a:sym typeface="Times New Roman"/>
            </a:endParaRPr>
          </a:p>
          <a:p>
            <a:pPr indent="-342900" lvl="0" marL="342900" rtl="0" algn="l">
              <a:spcBef>
                <a:spcPts val="0"/>
              </a:spcBef>
              <a:spcAft>
                <a:spcPts val="0"/>
              </a:spcAft>
              <a:buClr>
                <a:schemeClr val="dk1"/>
              </a:buClr>
              <a:buSzPts val="2200"/>
              <a:buNone/>
            </a:pPr>
            <a:r>
              <a:rPr lang="en-US" sz="2200">
                <a:latin typeface="Times New Roman"/>
                <a:ea typeface="Times New Roman"/>
                <a:cs typeface="Times New Roman"/>
                <a:sym typeface="Times New Roman"/>
              </a:rPr>
              <a:t>4-5 bullet points </a:t>
            </a:r>
            <a:endParaRPr sz="2200">
              <a:latin typeface="Times New Roman"/>
              <a:ea typeface="Times New Roman"/>
              <a:cs typeface="Times New Roman"/>
              <a:sym typeface="Times New Roman"/>
            </a:endParaRPr>
          </a:p>
          <a:p>
            <a:pPr indent="-342900" lvl="0" marL="342900" rtl="0" algn="l">
              <a:spcBef>
                <a:spcPts val="0"/>
              </a:spcBef>
              <a:spcAft>
                <a:spcPts val="0"/>
              </a:spcAft>
              <a:buClr>
                <a:schemeClr val="dk1"/>
              </a:buClr>
              <a:buSzPts val="2200"/>
              <a:buNone/>
            </a:pPr>
            <a:r>
              <a:t/>
            </a:r>
            <a:endParaRPr sz="2200">
              <a:latin typeface="Times New Roman"/>
              <a:ea typeface="Times New Roman"/>
              <a:cs typeface="Times New Roman"/>
              <a:sym typeface="Times New Roman"/>
            </a:endParaRPr>
          </a:p>
          <a:p>
            <a:pPr indent="0" lvl="0" marL="0" rtl="0" algn="l">
              <a:spcBef>
                <a:spcPts val="0"/>
              </a:spcBef>
              <a:spcAft>
                <a:spcPts val="0"/>
              </a:spcAft>
              <a:buClr>
                <a:schemeClr val="dk1"/>
              </a:buClr>
              <a:buSzPts val="2200"/>
              <a:buNone/>
            </a:pPr>
            <a:r>
              <a:t/>
            </a:r>
            <a:endParaRPr sz="2200">
              <a:latin typeface="Times New Roman"/>
              <a:ea typeface="Times New Roman"/>
              <a:cs typeface="Times New Roman"/>
              <a:sym typeface="Times New Roman"/>
            </a:endParaRPr>
          </a:p>
        </p:txBody>
      </p:sp>
      <p:sp>
        <p:nvSpPr>
          <p:cNvPr id="99" name="Google Shape;99;p15"/>
          <p:cNvSpPr txBox="1"/>
          <p:nvPr>
            <p:ph idx="1" type="body"/>
          </p:nvPr>
        </p:nvSpPr>
        <p:spPr>
          <a:xfrm>
            <a:off x="4755275" y="1600200"/>
            <a:ext cx="4114800" cy="45261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200"/>
              <a:buNone/>
            </a:pPr>
            <a:r>
              <a:rPr lang="en-US" sz="2200">
                <a:latin typeface="Times New Roman"/>
                <a:ea typeface="Times New Roman"/>
                <a:cs typeface="Times New Roman"/>
                <a:sym typeface="Times New Roman"/>
              </a:rPr>
              <a:t>Cons </a:t>
            </a:r>
            <a:endParaRPr sz="2200">
              <a:latin typeface="Times New Roman"/>
              <a:ea typeface="Times New Roman"/>
              <a:cs typeface="Times New Roman"/>
              <a:sym typeface="Times New Roman"/>
            </a:endParaRPr>
          </a:p>
          <a:p>
            <a:pPr indent="-342900" lvl="0" marL="342900" rtl="0" algn="l">
              <a:spcBef>
                <a:spcPts val="0"/>
              </a:spcBef>
              <a:spcAft>
                <a:spcPts val="0"/>
              </a:spcAft>
              <a:buClr>
                <a:schemeClr val="dk1"/>
              </a:buClr>
              <a:buSzPts val="2200"/>
              <a:buNone/>
            </a:pPr>
            <a:r>
              <a:t/>
            </a:r>
            <a:endParaRPr sz="2200">
              <a:latin typeface="Times New Roman"/>
              <a:ea typeface="Times New Roman"/>
              <a:cs typeface="Times New Roman"/>
              <a:sym typeface="Times New Roman"/>
            </a:endParaRPr>
          </a:p>
          <a:p>
            <a:pPr indent="-342900" lvl="0" marL="342900" rtl="0" algn="l">
              <a:spcBef>
                <a:spcPts val="0"/>
              </a:spcBef>
              <a:spcAft>
                <a:spcPts val="0"/>
              </a:spcAft>
              <a:buClr>
                <a:schemeClr val="dk1"/>
              </a:buClr>
              <a:buSzPts val="2200"/>
              <a:buNone/>
            </a:pPr>
            <a:r>
              <a:rPr lang="en-US" sz="2200">
                <a:latin typeface="Times New Roman"/>
                <a:ea typeface="Times New Roman"/>
                <a:cs typeface="Times New Roman"/>
                <a:sym typeface="Times New Roman"/>
              </a:rPr>
              <a:t>2-3 </a:t>
            </a:r>
            <a:r>
              <a:rPr lang="en-US" sz="2200">
                <a:latin typeface="Times New Roman"/>
                <a:ea typeface="Times New Roman"/>
                <a:cs typeface="Times New Roman"/>
                <a:sym typeface="Times New Roman"/>
              </a:rPr>
              <a:t>bullet points </a:t>
            </a:r>
            <a:endParaRPr sz="2200">
              <a:latin typeface="Times New Roman"/>
              <a:ea typeface="Times New Roman"/>
              <a:cs typeface="Times New Roman"/>
              <a:sym typeface="Times New Roman"/>
            </a:endParaRPr>
          </a:p>
          <a:p>
            <a:pPr indent="-342900" lvl="0" marL="342900" rtl="0" algn="l">
              <a:spcBef>
                <a:spcPts val="0"/>
              </a:spcBef>
              <a:spcAft>
                <a:spcPts val="0"/>
              </a:spcAft>
              <a:buClr>
                <a:schemeClr val="dk1"/>
              </a:buClr>
              <a:buSzPts val="2200"/>
              <a:buNone/>
            </a:pPr>
            <a:r>
              <a:t/>
            </a:r>
            <a:endParaRPr sz="22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000"/>
              <a:buFont typeface="Calibri"/>
              <a:buNone/>
            </a:pPr>
            <a:r>
              <a:rPr lang="en-US" sz="4000">
                <a:solidFill>
                  <a:srgbClr val="FF0000"/>
                </a:solidFill>
                <a:latin typeface="Times New Roman"/>
                <a:ea typeface="Times New Roman"/>
                <a:cs typeface="Times New Roman"/>
                <a:sym typeface="Times New Roman"/>
              </a:rPr>
              <a:t>Possible Phasses/Stages</a:t>
            </a:r>
            <a:endParaRPr sz="4000">
              <a:solidFill>
                <a:srgbClr val="FF0000"/>
              </a:solidFill>
              <a:latin typeface="Times New Roman"/>
              <a:ea typeface="Times New Roman"/>
              <a:cs typeface="Times New Roman"/>
              <a:sym typeface="Times New Roman"/>
            </a:endParaRPr>
          </a:p>
        </p:txBody>
      </p:sp>
      <p:sp>
        <p:nvSpPr>
          <p:cNvPr id="105" name="Google Shape;105;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203200" lvl="0" marL="342900" rtl="0" algn="l">
              <a:spcBef>
                <a:spcPts val="0"/>
              </a:spcBef>
              <a:spcAft>
                <a:spcPts val="0"/>
              </a:spcAft>
              <a:buClr>
                <a:schemeClr val="dk1"/>
              </a:buClr>
              <a:buSzPts val="2200"/>
              <a:buNone/>
            </a:pPr>
            <a:r>
              <a:t/>
            </a:r>
            <a:endParaRPr sz="2200">
              <a:latin typeface="Times New Roman"/>
              <a:ea typeface="Times New Roman"/>
              <a:cs typeface="Times New Roman"/>
              <a:sym typeface="Times New Roman"/>
            </a:endParaRPr>
          </a:p>
        </p:txBody>
      </p:sp>
      <p:graphicFrame>
        <p:nvGraphicFramePr>
          <p:cNvPr id="106" name="Google Shape;106;p16"/>
          <p:cNvGraphicFramePr/>
          <p:nvPr/>
        </p:nvGraphicFramePr>
        <p:xfrm>
          <a:off x="952500" y="2248000"/>
          <a:ext cx="3000000" cy="3000000"/>
        </p:xfrm>
        <a:graphic>
          <a:graphicData uri="http://schemas.openxmlformats.org/drawingml/2006/table">
            <a:tbl>
              <a:tblPr>
                <a:noFill/>
                <a:tableStyleId>{E47FD951-11F0-41DC-A2FB-9B182E736142}</a:tableStyleId>
              </a:tblPr>
              <a:tblGrid>
                <a:gridCol w="4126675"/>
                <a:gridCol w="3112325"/>
              </a:tblGrid>
              <a:tr h="504375">
                <a:tc>
                  <a:txBody>
                    <a:bodyPr>
                      <a:noAutofit/>
                    </a:bodyPr>
                    <a:lstStyle/>
                    <a:p>
                      <a:pPr indent="0" lvl="0" marL="0" rtl="0" algn="l">
                        <a:spcBef>
                          <a:spcPts val="0"/>
                        </a:spcBef>
                        <a:spcAft>
                          <a:spcPts val="0"/>
                        </a:spcAft>
                        <a:buNone/>
                      </a:pPr>
                      <a:r>
                        <a:rPr lang="en-US" sz="1800">
                          <a:solidFill>
                            <a:srgbClr val="FF0000"/>
                          </a:solidFill>
                        </a:rPr>
                        <a:t>Stages</a:t>
                      </a:r>
                      <a:endParaRPr sz="1800">
                        <a:solidFill>
                          <a:srgbClr val="FF0000"/>
                        </a:solidFill>
                      </a:endParaRPr>
                    </a:p>
                  </a:txBody>
                  <a:tcPr marT="91425" marB="91425" marR="91425" marL="91425"/>
                </a:tc>
                <a:tc>
                  <a:txBody>
                    <a:bodyPr>
                      <a:noAutofit/>
                    </a:bodyPr>
                    <a:lstStyle/>
                    <a:p>
                      <a:pPr indent="0" lvl="0" marL="0" rtl="0" algn="l">
                        <a:spcBef>
                          <a:spcPts val="0"/>
                        </a:spcBef>
                        <a:spcAft>
                          <a:spcPts val="0"/>
                        </a:spcAft>
                        <a:buNone/>
                      </a:pPr>
                      <a:r>
                        <a:rPr lang="en-US" sz="1800">
                          <a:solidFill>
                            <a:srgbClr val="FF0000"/>
                          </a:solidFill>
                        </a:rPr>
                        <a:t>Status of Automation </a:t>
                      </a:r>
                      <a:endParaRPr sz="1800">
                        <a:solidFill>
                          <a:srgbClr val="FF0000"/>
                        </a:solidFill>
                      </a:endParaRPr>
                    </a:p>
                    <a:p>
                      <a:pPr indent="0" lvl="0" marL="0" rtl="0" algn="l">
                        <a:spcBef>
                          <a:spcPts val="0"/>
                        </a:spcBef>
                        <a:spcAft>
                          <a:spcPts val="0"/>
                        </a:spcAft>
                        <a:buNone/>
                      </a:pPr>
                      <a:r>
                        <a:rPr lang="en-US" sz="1800">
                          <a:solidFill>
                            <a:srgbClr val="FF0000"/>
                          </a:solidFill>
                        </a:rPr>
                        <a:t>(India mdhe)</a:t>
                      </a:r>
                      <a:endParaRPr sz="1800">
                        <a:solidFill>
                          <a:srgbClr val="FF0000"/>
                        </a:solidFill>
                      </a:endParaRPr>
                    </a:p>
                  </a:txBody>
                  <a:tcPr marT="91425" marB="91425" marR="91425" marL="91425"/>
                </a:tc>
              </a:tr>
              <a:tr h="504375">
                <a:tc>
                  <a:txBody>
                    <a:bodyPr>
                      <a:noAutofit/>
                    </a:bodyPr>
                    <a:lstStyle/>
                    <a:p>
                      <a:pPr indent="0" lvl="0" marL="0" rtl="0" algn="l">
                        <a:spcBef>
                          <a:spcPts val="0"/>
                        </a:spcBef>
                        <a:spcAft>
                          <a:spcPts val="0"/>
                        </a:spcAft>
                        <a:buNone/>
                      </a:pPr>
                      <a:r>
                        <a:rPr lang="en-US" sz="1800"/>
                        <a:t>Land ready karne in summer</a:t>
                      </a:r>
                      <a:endParaRPr sz="1800"/>
                    </a:p>
                  </a:txBody>
                  <a:tcPr marT="91425" marB="91425" marR="91425" marL="91425"/>
                </a:tc>
                <a:tc>
                  <a:txBody>
                    <a:bodyPr>
                      <a:noAutofit/>
                    </a:bodyPr>
                    <a:lstStyle/>
                    <a:p>
                      <a:pPr indent="0" lvl="0" marL="0" rtl="0" algn="l">
                        <a:spcBef>
                          <a:spcPts val="0"/>
                        </a:spcBef>
                        <a:spcAft>
                          <a:spcPts val="0"/>
                        </a:spcAft>
                        <a:buNone/>
                      </a:pPr>
                      <a:r>
                        <a:rPr lang="en-US" sz="1800"/>
                        <a:t>Partially Exists</a:t>
                      </a:r>
                      <a:endParaRPr sz="1800"/>
                    </a:p>
                  </a:txBody>
                  <a:tcPr marT="91425" marB="91425" marR="91425" marL="91425"/>
                </a:tc>
              </a:tr>
              <a:tr h="807850">
                <a:tc>
                  <a:txBody>
                    <a:bodyPr>
                      <a:noAutofit/>
                    </a:bodyPr>
                    <a:lstStyle/>
                    <a:p>
                      <a:pPr indent="0" lvl="0" marL="0" rtl="0" algn="l">
                        <a:spcBef>
                          <a:spcPts val="0"/>
                        </a:spcBef>
                        <a:spcAft>
                          <a:spcPts val="0"/>
                        </a:spcAft>
                        <a:buNone/>
                      </a:pPr>
                      <a:r>
                        <a:rPr lang="en-US" sz="1800"/>
                        <a:t>Biya lawne</a:t>
                      </a:r>
                      <a:endParaRPr sz="1800"/>
                    </a:p>
                  </a:txBody>
                  <a:tcPr marT="91425" marB="91425" marR="91425" marL="91425"/>
                </a:tc>
                <a:tc>
                  <a:txBody>
                    <a:bodyPr>
                      <a:noAutofit/>
                    </a:bodyPr>
                    <a:lstStyle/>
                    <a:p>
                      <a:pPr indent="0" lvl="0" marL="0" rtl="0" algn="l">
                        <a:spcBef>
                          <a:spcPts val="0"/>
                        </a:spcBef>
                        <a:spcAft>
                          <a:spcPts val="0"/>
                        </a:spcAft>
                        <a:buClr>
                          <a:schemeClr val="dk1"/>
                        </a:buClr>
                        <a:buSzPts val="1100"/>
                        <a:buFont typeface="Arial"/>
                        <a:buNone/>
                      </a:pPr>
                      <a:r>
                        <a:rPr lang="en-US" sz="1800">
                          <a:solidFill>
                            <a:schemeClr val="dk1"/>
                          </a:solidFill>
                        </a:rPr>
                        <a:t>Partially Exists</a:t>
                      </a:r>
                      <a:endParaRPr sz="1800">
                        <a:solidFill>
                          <a:schemeClr val="dk1"/>
                        </a:solidFill>
                      </a:endParaRPr>
                    </a:p>
                    <a:p>
                      <a:pPr indent="0" lvl="0" marL="0" rtl="0" algn="l">
                        <a:spcBef>
                          <a:spcPts val="0"/>
                        </a:spcBef>
                        <a:spcAft>
                          <a:spcPts val="0"/>
                        </a:spcAft>
                        <a:buNone/>
                      </a:pPr>
                      <a:r>
                        <a:t/>
                      </a:r>
                      <a:endParaRPr sz="1800"/>
                    </a:p>
                  </a:txBody>
                  <a:tcPr marT="91425" marB="91425" marR="91425" marL="91425"/>
                </a:tc>
              </a:tr>
              <a:tr h="504375">
                <a:tc>
                  <a:txBody>
                    <a:bodyPr>
                      <a:noAutofit/>
                    </a:bodyPr>
                    <a:lstStyle/>
                    <a:p>
                      <a:pPr indent="0" lvl="0" marL="0" rtl="0" algn="l">
                        <a:spcBef>
                          <a:spcPts val="0"/>
                        </a:spcBef>
                        <a:spcAft>
                          <a:spcPts val="0"/>
                        </a:spcAft>
                        <a:buNone/>
                      </a:pPr>
                      <a:r>
                        <a:rPr lang="en-US" sz="1800"/>
                        <a:t>Irrigation + Pesticide + Some Fertilizer</a:t>
                      </a:r>
                      <a:endParaRPr sz="1800"/>
                    </a:p>
                  </a:txBody>
                  <a:tcPr marT="91425" marB="91425" marR="91425" marL="91425"/>
                </a:tc>
                <a:tc>
                  <a:txBody>
                    <a:bodyPr>
                      <a:noAutofit/>
                    </a:bodyPr>
                    <a:lstStyle/>
                    <a:p>
                      <a:pPr indent="0" lvl="0" marL="0" rtl="0" algn="l">
                        <a:spcBef>
                          <a:spcPts val="0"/>
                        </a:spcBef>
                        <a:spcAft>
                          <a:spcPts val="0"/>
                        </a:spcAft>
                        <a:buNone/>
                      </a:pPr>
                      <a:r>
                        <a:rPr lang="en-US" sz="1800"/>
                        <a:t>No Automation</a:t>
                      </a:r>
                      <a:endParaRPr sz="1800"/>
                    </a:p>
                  </a:txBody>
                  <a:tcPr marT="91425" marB="91425" marR="91425" marL="91425"/>
                </a:tc>
              </a:tr>
              <a:tr h="502275">
                <a:tc>
                  <a:txBody>
                    <a:bodyPr>
                      <a:noAutofit/>
                    </a:bodyPr>
                    <a:lstStyle/>
                    <a:p>
                      <a:pPr indent="0" lvl="0" marL="0" rtl="0" algn="l">
                        <a:spcBef>
                          <a:spcPts val="0"/>
                        </a:spcBef>
                        <a:spcAft>
                          <a:spcPts val="0"/>
                        </a:spcAft>
                        <a:buNone/>
                      </a:pPr>
                      <a:r>
                        <a:rPr lang="en-US" sz="1800"/>
                        <a:t>Harvesting</a:t>
                      </a:r>
                      <a:endParaRPr sz="1800"/>
                    </a:p>
                  </a:txBody>
                  <a:tcPr marT="91425" marB="91425" marR="91425" marL="91425"/>
                </a:tc>
                <a:tc>
                  <a:txBody>
                    <a:bodyPr>
                      <a:noAutofit/>
                    </a:bodyPr>
                    <a:lstStyle/>
                    <a:p>
                      <a:pPr indent="0" lvl="0" marL="0" rtl="0" algn="l">
                        <a:spcBef>
                          <a:spcPts val="0"/>
                        </a:spcBef>
                        <a:spcAft>
                          <a:spcPts val="0"/>
                        </a:spcAft>
                        <a:buNone/>
                      </a:pPr>
                      <a:r>
                        <a:rPr lang="en-US" sz="1800"/>
                        <a:t>Decent Level of Automation</a:t>
                      </a:r>
                      <a:endParaRPr sz="1800"/>
                    </a:p>
                  </a:txBody>
                  <a:tcPr marT="91425" marB="91425" marR="91425" marL="91425"/>
                </a:tc>
              </a:tr>
              <a:tr h="502275">
                <a:tc>
                  <a:txBody>
                    <a:bodyPr>
                      <a:noAutofit/>
                    </a:bodyPr>
                    <a:lstStyle/>
                    <a:p>
                      <a:pPr indent="0" lvl="0" marL="0" rtl="0" algn="l">
                        <a:spcBef>
                          <a:spcPts val="0"/>
                        </a:spcBef>
                        <a:spcAft>
                          <a:spcPts val="0"/>
                        </a:spcAft>
                        <a:buNone/>
                      </a:pPr>
                      <a:r>
                        <a:rPr lang="en-US" sz="1800"/>
                        <a:t>Ajun kahi ?</a:t>
                      </a:r>
                      <a:endParaRPr sz="1800"/>
                    </a:p>
                  </a:txBody>
                  <a:tcPr marT="91425" marB="91425" marR="91425" marL="91425"/>
                </a:tc>
                <a:tc>
                  <a:txBody>
                    <a:bodyPr>
                      <a:noAutofit/>
                    </a:bodyPr>
                    <a:lstStyle/>
                    <a:p>
                      <a:pPr indent="0" lvl="0" marL="0" rtl="0" algn="l">
                        <a:spcBef>
                          <a:spcPts val="0"/>
                        </a:spcBef>
                        <a:spcAft>
                          <a:spcPts val="0"/>
                        </a:spcAft>
                        <a:buNone/>
                      </a:pPr>
                      <a:r>
                        <a:rPr lang="en-US" sz="1800"/>
                        <a:t>???</a:t>
                      </a:r>
                      <a:endParaRPr sz="1800"/>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457200" y="-21433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3500"/>
              <a:buFont typeface="Times New Roman"/>
              <a:buNone/>
            </a:pPr>
            <a:r>
              <a:rPr lang="en-US" sz="3500">
                <a:solidFill>
                  <a:srgbClr val="FF0000"/>
                </a:solidFill>
                <a:latin typeface="Times New Roman"/>
                <a:ea typeface="Times New Roman"/>
                <a:cs typeface="Times New Roman"/>
                <a:sym typeface="Times New Roman"/>
              </a:rPr>
              <a:t>Current Irrigation Methods</a:t>
            </a:r>
            <a:endParaRPr sz="3500">
              <a:solidFill>
                <a:srgbClr val="FF0000"/>
              </a:solidFill>
              <a:latin typeface="Times New Roman"/>
              <a:ea typeface="Times New Roman"/>
              <a:cs typeface="Times New Roman"/>
              <a:sym typeface="Times New Roman"/>
            </a:endParaRPr>
          </a:p>
        </p:txBody>
      </p:sp>
      <p:sp>
        <p:nvSpPr>
          <p:cNvPr id="112" name="Google Shape;112;p17"/>
          <p:cNvSpPr txBox="1"/>
          <p:nvPr>
            <p:ph idx="1" type="body"/>
          </p:nvPr>
        </p:nvSpPr>
        <p:spPr>
          <a:xfrm>
            <a:off x="457200" y="928670"/>
            <a:ext cx="8229600" cy="5020500"/>
          </a:xfrm>
          <a:prstGeom prst="rect">
            <a:avLst/>
          </a:prstGeom>
          <a:noFill/>
          <a:ln>
            <a:noFill/>
          </a:ln>
        </p:spPr>
        <p:txBody>
          <a:bodyPr anchorCtr="0" anchor="t" bIns="45700" lIns="91425" spcFirstLastPara="1" rIns="91425" wrap="square" tIns="45700">
            <a:noAutofit/>
          </a:bodyPr>
          <a:lstStyle/>
          <a:p>
            <a:pPr indent="-203200" lvl="0" marL="342900" rtl="0" algn="l">
              <a:lnSpc>
                <a:spcPct val="150000"/>
              </a:lnSpc>
              <a:spcBef>
                <a:spcPts val="0"/>
              </a:spcBef>
              <a:spcAft>
                <a:spcPts val="0"/>
              </a:spcAft>
              <a:buClr>
                <a:schemeClr val="dk1"/>
              </a:buClr>
              <a:buSzPts val="2200"/>
              <a:buNone/>
            </a:pPr>
            <a:r>
              <a:rPr lang="en-US" sz="2200">
                <a:latin typeface="Times New Roman"/>
                <a:ea typeface="Times New Roman"/>
                <a:cs typeface="Times New Roman"/>
                <a:sym typeface="Times New Roman"/>
              </a:rPr>
              <a:t>Traditional Methods : CONS of each method lihi/bol</a:t>
            </a:r>
            <a:endParaRPr sz="2200">
              <a:latin typeface="Times New Roman"/>
              <a:ea typeface="Times New Roman"/>
              <a:cs typeface="Times New Roman"/>
              <a:sym typeface="Times New Roman"/>
            </a:endParaRPr>
          </a:p>
          <a:p>
            <a:pPr indent="-203200" lvl="0" marL="342900" rtl="0" algn="l">
              <a:lnSpc>
                <a:spcPct val="150000"/>
              </a:lnSpc>
              <a:spcBef>
                <a:spcPts val="0"/>
              </a:spcBef>
              <a:spcAft>
                <a:spcPts val="0"/>
              </a:spcAft>
              <a:buClr>
                <a:schemeClr val="dk1"/>
              </a:buClr>
              <a:buSzPts val="2200"/>
              <a:buNone/>
            </a:pPr>
            <a:r>
              <a:rPr lang="en-US" sz="2200">
                <a:latin typeface="Times New Roman"/>
                <a:ea typeface="Times New Roman"/>
                <a:cs typeface="Times New Roman"/>
                <a:sym typeface="Times New Roman"/>
              </a:rPr>
              <a:t>devacha paani</a:t>
            </a:r>
            <a:endParaRPr sz="2200">
              <a:latin typeface="Times New Roman"/>
              <a:ea typeface="Times New Roman"/>
              <a:cs typeface="Times New Roman"/>
              <a:sym typeface="Times New Roman"/>
            </a:endParaRPr>
          </a:p>
          <a:p>
            <a:pPr indent="-203200" lvl="0" marL="342900" rtl="0" algn="l">
              <a:lnSpc>
                <a:spcPct val="150000"/>
              </a:lnSpc>
              <a:spcBef>
                <a:spcPts val="0"/>
              </a:spcBef>
              <a:spcAft>
                <a:spcPts val="0"/>
              </a:spcAft>
              <a:buClr>
                <a:schemeClr val="dk1"/>
              </a:buClr>
              <a:buSzPts val="2200"/>
              <a:buNone/>
            </a:pPr>
            <a:r>
              <a:rPr lang="en-US" sz="2200">
                <a:latin typeface="Times New Roman"/>
                <a:ea typeface="Times New Roman"/>
                <a:cs typeface="Times New Roman"/>
                <a:sym typeface="Times New Roman"/>
              </a:rPr>
              <a:t>naali wali method &gt; from wihir /bore well</a:t>
            </a:r>
            <a:endParaRPr sz="2200">
              <a:latin typeface="Times New Roman"/>
              <a:ea typeface="Times New Roman"/>
              <a:cs typeface="Times New Roman"/>
              <a:sym typeface="Times New Roman"/>
            </a:endParaRPr>
          </a:p>
          <a:p>
            <a:pPr indent="-203200" lvl="0" marL="342900" rtl="0" algn="l">
              <a:lnSpc>
                <a:spcPct val="150000"/>
              </a:lnSpc>
              <a:spcBef>
                <a:spcPts val="0"/>
              </a:spcBef>
              <a:spcAft>
                <a:spcPts val="0"/>
              </a:spcAft>
              <a:buClr>
                <a:schemeClr val="dk1"/>
              </a:buClr>
              <a:buSzPts val="2200"/>
              <a:buNone/>
            </a:pPr>
            <a:r>
              <a:rPr lang="en-US" sz="2200">
                <a:latin typeface="Times New Roman"/>
                <a:ea typeface="Times New Roman"/>
                <a:cs typeface="Times New Roman"/>
                <a:sym typeface="Times New Roman"/>
              </a:rPr>
              <a:t>drip </a:t>
            </a:r>
            <a:endParaRPr sz="2200">
              <a:latin typeface="Times New Roman"/>
              <a:ea typeface="Times New Roman"/>
              <a:cs typeface="Times New Roman"/>
              <a:sym typeface="Times New Roman"/>
            </a:endParaRPr>
          </a:p>
          <a:p>
            <a:pPr indent="-203200" lvl="0" marL="342900" rtl="0" algn="l">
              <a:lnSpc>
                <a:spcPct val="150000"/>
              </a:lnSpc>
              <a:spcBef>
                <a:spcPts val="0"/>
              </a:spcBef>
              <a:spcAft>
                <a:spcPts val="0"/>
              </a:spcAft>
              <a:buClr>
                <a:schemeClr val="dk1"/>
              </a:buClr>
              <a:buSzPts val="2200"/>
              <a:buNone/>
            </a:pPr>
            <a:r>
              <a:rPr lang="en-US" sz="2200">
                <a:latin typeface="Times New Roman"/>
                <a:ea typeface="Times New Roman"/>
                <a:cs typeface="Times New Roman"/>
                <a:sym typeface="Times New Roman"/>
              </a:rPr>
              <a:t>sprinkle </a:t>
            </a:r>
            <a:endParaRPr sz="2200">
              <a:latin typeface="Times New Roman"/>
              <a:ea typeface="Times New Roman"/>
              <a:cs typeface="Times New Roman"/>
              <a:sym typeface="Times New Roman"/>
            </a:endParaRPr>
          </a:p>
          <a:p>
            <a:pPr indent="-203200" lvl="0" marL="342900" rtl="0" algn="l">
              <a:lnSpc>
                <a:spcPct val="150000"/>
              </a:lnSpc>
              <a:spcBef>
                <a:spcPts val="0"/>
              </a:spcBef>
              <a:spcAft>
                <a:spcPts val="0"/>
              </a:spcAft>
              <a:buClr>
                <a:schemeClr val="dk1"/>
              </a:buClr>
              <a:buSzPts val="2200"/>
              <a:buNone/>
            </a:pPr>
            <a:r>
              <a:t/>
            </a:r>
            <a:endParaRPr sz="2200">
              <a:latin typeface="Times New Roman"/>
              <a:ea typeface="Times New Roman"/>
              <a:cs typeface="Times New Roman"/>
              <a:sym typeface="Times New Roman"/>
            </a:endParaRPr>
          </a:p>
          <a:p>
            <a:pPr indent="-203200" lvl="0" marL="342900" rtl="0" algn="l">
              <a:lnSpc>
                <a:spcPct val="150000"/>
              </a:lnSpc>
              <a:spcBef>
                <a:spcPts val="0"/>
              </a:spcBef>
              <a:spcAft>
                <a:spcPts val="0"/>
              </a:spcAft>
              <a:buClr>
                <a:schemeClr val="dk1"/>
              </a:buClr>
              <a:buSzPts val="2200"/>
              <a:buNone/>
            </a:pPr>
            <a:r>
              <a:rPr lang="en-US" sz="2200">
                <a:latin typeface="Times New Roman"/>
                <a:ea typeface="Times New Roman"/>
                <a:cs typeface="Times New Roman"/>
                <a:sym typeface="Times New Roman"/>
              </a:rPr>
              <a:t>some fertilizers and pesticides also passed through this methods</a:t>
            </a:r>
            <a:endParaRPr sz="22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457200" y="-21433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3500"/>
              <a:buFont typeface="Times New Roman"/>
              <a:buNone/>
            </a:pPr>
            <a:r>
              <a:rPr lang="en-US" sz="3500">
                <a:solidFill>
                  <a:srgbClr val="FF0000"/>
                </a:solidFill>
                <a:latin typeface="Times New Roman"/>
                <a:ea typeface="Times New Roman"/>
                <a:cs typeface="Times New Roman"/>
                <a:sym typeface="Times New Roman"/>
              </a:rPr>
              <a:t>Proposed Automation in </a:t>
            </a:r>
            <a:r>
              <a:rPr lang="en-US" sz="3500">
                <a:solidFill>
                  <a:srgbClr val="FF0000"/>
                </a:solidFill>
                <a:latin typeface="Times New Roman"/>
                <a:ea typeface="Times New Roman"/>
                <a:cs typeface="Times New Roman"/>
                <a:sym typeface="Times New Roman"/>
              </a:rPr>
              <a:t>Irrigation</a:t>
            </a:r>
            <a:endParaRPr sz="3500">
              <a:solidFill>
                <a:srgbClr val="FF0000"/>
              </a:solidFill>
              <a:latin typeface="Times New Roman"/>
              <a:ea typeface="Times New Roman"/>
              <a:cs typeface="Times New Roman"/>
              <a:sym typeface="Times New Roman"/>
            </a:endParaRPr>
          </a:p>
        </p:txBody>
      </p:sp>
      <p:sp>
        <p:nvSpPr>
          <p:cNvPr id="118" name="Google Shape;118;p18"/>
          <p:cNvSpPr txBox="1"/>
          <p:nvPr>
            <p:ph idx="1" type="body"/>
          </p:nvPr>
        </p:nvSpPr>
        <p:spPr>
          <a:xfrm>
            <a:off x="457200" y="928670"/>
            <a:ext cx="8229600" cy="5020500"/>
          </a:xfrm>
          <a:prstGeom prst="rect">
            <a:avLst/>
          </a:prstGeom>
          <a:noFill/>
          <a:ln>
            <a:noFill/>
          </a:ln>
        </p:spPr>
        <p:txBody>
          <a:bodyPr anchorCtr="0" anchor="t" bIns="45700" lIns="91425" spcFirstLastPara="1" rIns="91425" wrap="square" tIns="45700">
            <a:noAutofit/>
          </a:bodyPr>
          <a:lstStyle/>
          <a:p>
            <a:pPr indent="-203200" lvl="0" marL="342900" rtl="0" algn="l">
              <a:lnSpc>
                <a:spcPct val="150000"/>
              </a:lnSpc>
              <a:spcBef>
                <a:spcPts val="0"/>
              </a:spcBef>
              <a:spcAft>
                <a:spcPts val="0"/>
              </a:spcAft>
              <a:buClr>
                <a:schemeClr val="dk1"/>
              </a:buClr>
              <a:buSzPts val="2200"/>
              <a:buNone/>
            </a:pPr>
            <a:r>
              <a:rPr lang="en-US" sz="2200">
                <a:latin typeface="Times New Roman"/>
                <a:ea typeface="Times New Roman"/>
                <a:cs typeface="Times New Roman"/>
                <a:sym typeface="Times New Roman"/>
              </a:rPr>
              <a:t>Lateral move / also called as linear irrigation system &gt; kuthe use kartat India chya baher</a:t>
            </a:r>
            <a:endParaRPr sz="2200">
              <a:latin typeface="Times New Roman"/>
              <a:ea typeface="Times New Roman"/>
              <a:cs typeface="Times New Roman"/>
              <a:sym typeface="Times New Roman"/>
            </a:endParaRPr>
          </a:p>
          <a:p>
            <a:pPr indent="-203200" lvl="0" marL="342900" rtl="0" algn="l">
              <a:lnSpc>
                <a:spcPct val="150000"/>
              </a:lnSpc>
              <a:spcBef>
                <a:spcPts val="0"/>
              </a:spcBef>
              <a:spcAft>
                <a:spcPts val="0"/>
              </a:spcAft>
              <a:buClr>
                <a:schemeClr val="dk1"/>
              </a:buClr>
              <a:buSzPts val="2200"/>
              <a:buNone/>
            </a:pPr>
            <a:r>
              <a:t/>
            </a:r>
            <a:endParaRPr sz="2200">
              <a:latin typeface="Times New Roman"/>
              <a:ea typeface="Times New Roman"/>
              <a:cs typeface="Times New Roman"/>
              <a:sym typeface="Times New Roman"/>
            </a:endParaRPr>
          </a:p>
          <a:p>
            <a:pPr indent="-203200" lvl="0" marL="342900" rtl="0" algn="l">
              <a:lnSpc>
                <a:spcPct val="150000"/>
              </a:lnSpc>
              <a:spcBef>
                <a:spcPts val="0"/>
              </a:spcBef>
              <a:spcAft>
                <a:spcPts val="0"/>
              </a:spcAft>
              <a:buClr>
                <a:schemeClr val="dk1"/>
              </a:buClr>
              <a:buSzPts val="2200"/>
              <a:buNone/>
            </a:pPr>
            <a:r>
              <a:rPr lang="en-US" sz="2200">
                <a:latin typeface="Times New Roman"/>
                <a:ea typeface="Times New Roman"/>
                <a:cs typeface="Times New Roman"/>
                <a:sym typeface="Times New Roman"/>
              </a:rPr>
              <a:t>PUT SOME IMAGES </a:t>
            </a:r>
            <a:endParaRPr sz="2200">
              <a:latin typeface="Times New Roman"/>
              <a:ea typeface="Times New Roman"/>
              <a:cs typeface="Times New Roman"/>
              <a:sym typeface="Times New Roman"/>
            </a:endParaRPr>
          </a:p>
          <a:p>
            <a:pPr indent="-203200" lvl="0" marL="342900" rtl="0" algn="l">
              <a:lnSpc>
                <a:spcPct val="150000"/>
              </a:lnSpc>
              <a:spcBef>
                <a:spcPts val="0"/>
              </a:spcBef>
              <a:spcAft>
                <a:spcPts val="0"/>
              </a:spcAft>
              <a:buClr>
                <a:schemeClr val="dk1"/>
              </a:buClr>
              <a:buSzPts val="2200"/>
              <a:buNone/>
            </a:pPr>
            <a:r>
              <a:t/>
            </a:r>
            <a:endParaRPr sz="2200">
              <a:latin typeface="Times New Roman"/>
              <a:ea typeface="Times New Roman"/>
              <a:cs typeface="Times New Roman"/>
              <a:sym typeface="Times New Roman"/>
            </a:endParaRPr>
          </a:p>
          <a:p>
            <a:pPr indent="-203200" lvl="0" marL="342900" rtl="0" algn="l">
              <a:lnSpc>
                <a:spcPct val="150000"/>
              </a:lnSpc>
              <a:spcBef>
                <a:spcPts val="0"/>
              </a:spcBef>
              <a:spcAft>
                <a:spcPts val="0"/>
              </a:spcAft>
              <a:buClr>
                <a:schemeClr val="dk1"/>
              </a:buClr>
              <a:buSzPts val="2200"/>
              <a:buNone/>
            </a:pPr>
            <a:r>
              <a:rPr lang="en-US" sz="2200">
                <a:latin typeface="Times New Roman"/>
                <a:ea typeface="Times New Roman"/>
                <a:cs typeface="Times New Roman"/>
                <a:sym typeface="Times New Roman"/>
              </a:rPr>
              <a:t>Center-pivot irrigation / also called water-wheel and circle irrigation</a:t>
            </a:r>
            <a:endParaRPr sz="2200">
              <a:latin typeface="Times New Roman"/>
              <a:ea typeface="Times New Roman"/>
              <a:cs typeface="Times New Roman"/>
              <a:sym typeface="Times New Roman"/>
            </a:endParaRPr>
          </a:p>
          <a:p>
            <a:pPr indent="-203200" lvl="0" marL="342900" rtl="0" algn="l">
              <a:lnSpc>
                <a:spcPct val="150000"/>
              </a:lnSpc>
              <a:spcBef>
                <a:spcPts val="0"/>
              </a:spcBef>
              <a:spcAft>
                <a:spcPts val="0"/>
              </a:spcAft>
              <a:buClr>
                <a:schemeClr val="dk1"/>
              </a:buClr>
              <a:buSzPts val="2200"/>
              <a:buNone/>
            </a:pPr>
            <a:r>
              <a:t/>
            </a:r>
            <a:endParaRPr sz="2200">
              <a:latin typeface="Times New Roman"/>
              <a:ea typeface="Times New Roman"/>
              <a:cs typeface="Times New Roman"/>
              <a:sym typeface="Times New Roman"/>
            </a:endParaRPr>
          </a:p>
          <a:p>
            <a:pPr indent="-203200" lvl="0" marL="342900" rtl="0" algn="l">
              <a:lnSpc>
                <a:spcPct val="150000"/>
              </a:lnSpc>
              <a:spcBef>
                <a:spcPts val="0"/>
              </a:spcBef>
              <a:spcAft>
                <a:spcPts val="0"/>
              </a:spcAft>
              <a:buClr>
                <a:schemeClr val="dk1"/>
              </a:buClr>
              <a:buSzPts val="2200"/>
              <a:buNone/>
            </a:pPr>
            <a:r>
              <a:rPr lang="en-US" sz="2200">
                <a:latin typeface="Times New Roman"/>
                <a:ea typeface="Times New Roman"/>
                <a:cs typeface="Times New Roman"/>
                <a:sym typeface="Times New Roman"/>
              </a:rPr>
              <a:t>PUT SOME IMAGES </a:t>
            </a:r>
            <a:endParaRPr sz="2200">
              <a:latin typeface="Times New Roman"/>
              <a:ea typeface="Times New Roman"/>
              <a:cs typeface="Times New Roman"/>
              <a:sym typeface="Times New Roman"/>
            </a:endParaRPr>
          </a:p>
          <a:p>
            <a:pPr indent="-203200" lvl="0" marL="342900" rtl="0" algn="l">
              <a:lnSpc>
                <a:spcPct val="150000"/>
              </a:lnSpc>
              <a:spcBef>
                <a:spcPts val="0"/>
              </a:spcBef>
              <a:spcAft>
                <a:spcPts val="0"/>
              </a:spcAft>
              <a:buClr>
                <a:schemeClr val="dk1"/>
              </a:buClr>
              <a:buSzPts val="2200"/>
              <a:buNone/>
            </a:pPr>
            <a:r>
              <a:t/>
            </a:r>
            <a:endParaRPr sz="2200">
              <a:latin typeface="Times New Roman"/>
              <a:ea typeface="Times New Roman"/>
              <a:cs typeface="Times New Roman"/>
              <a:sym typeface="Times New Roman"/>
            </a:endParaRPr>
          </a:p>
          <a:p>
            <a:pPr indent="-203200" lvl="0" marL="342900" rtl="0" algn="l">
              <a:lnSpc>
                <a:spcPct val="150000"/>
              </a:lnSpc>
              <a:spcBef>
                <a:spcPts val="0"/>
              </a:spcBef>
              <a:spcAft>
                <a:spcPts val="0"/>
              </a:spcAft>
              <a:buClr>
                <a:schemeClr val="dk1"/>
              </a:buClr>
              <a:buSzPts val="2200"/>
              <a:buNone/>
            </a:pPr>
            <a:r>
              <a:rPr lang="en-US" sz="2200">
                <a:latin typeface="Times New Roman"/>
                <a:ea typeface="Times New Roman"/>
                <a:cs typeface="Times New Roman"/>
                <a:sym typeface="Times New Roman"/>
              </a:rPr>
              <a:t>why not Centre pivot irrigiation? &gt; used in US &gt; but </a:t>
            </a:r>
            <a:r>
              <a:rPr lang="en-US" sz="2200">
                <a:latin typeface="Times New Roman"/>
                <a:ea typeface="Times New Roman"/>
                <a:cs typeface="Times New Roman"/>
                <a:sym typeface="Times New Roman"/>
              </a:rPr>
              <a:t>circular</a:t>
            </a:r>
            <a:r>
              <a:rPr lang="en-US" sz="2200">
                <a:latin typeface="Times New Roman"/>
                <a:ea typeface="Times New Roman"/>
                <a:cs typeface="Times New Roman"/>
                <a:sym typeface="Times New Roman"/>
              </a:rPr>
              <a:t> farms hardly exist in India and circle in a </a:t>
            </a:r>
            <a:r>
              <a:rPr lang="en-US" sz="2200">
                <a:latin typeface="Times New Roman"/>
                <a:ea typeface="Times New Roman"/>
                <a:cs typeface="Times New Roman"/>
                <a:sym typeface="Times New Roman"/>
              </a:rPr>
              <a:t>square</a:t>
            </a:r>
            <a:r>
              <a:rPr lang="en-US" sz="2200">
                <a:latin typeface="Times New Roman"/>
                <a:ea typeface="Times New Roman"/>
                <a:cs typeface="Times New Roman"/>
                <a:sym typeface="Times New Roman"/>
              </a:rPr>
              <a:t> wastes a lot of land </a:t>
            </a:r>
            <a:endParaRPr sz="2200">
              <a:latin typeface="Times New Roman"/>
              <a:ea typeface="Times New Roman"/>
              <a:cs typeface="Times New Roman"/>
              <a:sym typeface="Times New Roman"/>
            </a:endParaRPr>
          </a:p>
          <a:p>
            <a:pPr indent="-203200" lvl="0" marL="342900" rtl="0" algn="l">
              <a:lnSpc>
                <a:spcPct val="150000"/>
              </a:lnSpc>
              <a:spcBef>
                <a:spcPts val="0"/>
              </a:spcBef>
              <a:spcAft>
                <a:spcPts val="0"/>
              </a:spcAft>
              <a:buClr>
                <a:schemeClr val="dk1"/>
              </a:buClr>
              <a:buSzPts val="2200"/>
              <a:buNone/>
            </a:pPr>
            <a:r>
              <a:rPr lang="en-US" sz="2200">
                <a:latin typeface="Times New Roman"/>
                <a:ea typeface="Times New Roman"/>
                <a:cs typeface="Times New Roman"/>
                <a:sym typeface="Times New Roman"/>
              </a:rPr>
              <a:t>land waste= 0.215 m2 * (area of square)  . . . assuming a square field i.e. almosy 21.5 % waste of land if center pivot is used</a:t>
            </a:r>
            <a:endParaRPr sz="22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457200" y="-21433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3500"/>
              <a:buFont typeface="Times New Roman"/>
              <a:buNone/>
            </a:pPr>
            <a:r>
              <a:rPr lang="en-US" sz="3500">
                <a:solidFill>
                  <a:srgbClr val="FF0000"/>
                </a:solidFill>
                <a:latin typeface="Times New Roman"/>
                <a:ea typeface="Times New Roman"/>
                <a:cs typeface="Times New Roman"/>
                <a:sym typeface="Times New Roman"/>
              </a:rPr>
              <a:t>Lateral Move Irrigation</a:t>
            </a:r>
            <a:endParaRPr sz="3500">
              <a:solidFill>
                <a:srgbClr val="FF0000"/>
              </a:solidFill>
              <a:latin typeface="Times New Roman"/>
              <a:ea typeface="Times New Roman"/>
              <a:cs typeface="Times New Roman"/>
              <a:sym typeface="Times New Roman"/>
            </a:endParaRPr>
          </a:p>
        </p:txBody>
      </p:sp>
      <p:sp>
        <p:nvSpPr>
          <p:cNvPr id="124" name="Google Shape;124;p19"/>
          <p:cNvSpPr txBox="1"/>
          <p:nvPr>
            <p:ph idx="1" type="body"/>
          </p:nvPr>
        </p:nvSpPr>
        <p:spPr>
          <a:xfrm>
            <a:off x="532575" y="918745"/>
            <a:ext cx="8229600" cy="5020500"/>
          </a:xfrm>
          <a:prstGeom prst="rect">
            <a:avLst/>
          </a:prstGeom>
          <a:noFill/>
          <a:ln>
            <a:noFill/>
          </a:ln>
        </p:spPr>
        <p:txBody>
          <a:bodyPr anchorCtr="0" anchor="t" bIns="45700" lIns="91425" spcFirstLastPara="1" rIns="91425" wrap="square" tIns="45700">
            <a:noAutofit/>
          </a:bodyPr>
          <a:lstStyle/>
          <a:p>
            <a:pPr indent="-203200" lvl="0" marL="342900" rtl="0" algn="l">
              <a:lnSpc>
                <a:spcPct val="150000"/>
              </a:lnSpc>
              <a:spcBef>
                <a:spcPts val="0"/>
              </a:spcBef>
              <a:spcAft>
                <a:spcPts val="0"/>
              </a:spcAft>
              <a:buClr>
                <a:schemeClr val="dk1"/>
              </a:buClr>
              <a:buSzPts val="2200"/>
              <a:buNone/>
            </a:pPr>
            <a:r>
              <a:t/>
            </a:r>
            <a:endParaRPr sz="2200">
              <a:latin typeface="Times New Roman"/>
              <a:ea typeface="Times New Roman"/>
              <a:cs typeface="Times New Roman"/>
              <a:sym typeface="Times New Roman"/>
            </a:endParaRPr>
          </a:p>
          <a:p>
            <a:pPr indent="-203200" lvl="0" marL="342900" rtl="0" algn="l">
              <a:lnSpc>
                <a:spcPct val="150000"/>
              </a:lnSpc>
              <a:spcBef>
                <a:spcPts val="0"/>
              </a:spcBef>
              <a:spcAft>
                <a:spcPts val="0"/>
              </a:spcAft>
              <a:buClr>
                <a:schemeClr val="dk1"/>
              </a:buClr>
              <a:buSzPts val="2200"/>
              <a:buNone/>
            </a:pPr>
            <a:r>
              <a:rPr lang="en-US" sz="2200">
                <a:latin typeface="Times New Roman"/>
                <a:ea typeface="Times New Roman"/>
                <a:cs typeface="Times New Roman"/>
                <a:sym typeface="Times New Roman"/>
              </a:rPr>
              <a:t>PUT A TOP VIEW SKETCH /ANIMATION and or SIDE view if you want</a:t>
            </a:r>
            <a:endParaRPr sz="2200">
              <a:latin typeface="Times New Roman"/>
              <a:ea typeface="Times New Roman"/>
              <a:cs typeface="Times New Roman"/>
              <a:sym typeface="Times New Roman"/>
            </a:endParaRPr>
          </a:p>
          <a:p>
            <a:pPr indent="-203200" lvl="0" marL="342900" rtl="0" algn="l">
              <a:lnSpc>
                <a:spcPct val="150000"/>
              </a:lnSpc>
              <a:spcBef>
                <a:spcPts val="0"/>
              </a:spcBef>
              <a:spcAft>
                <a:spcPts val="0"/>
              </a:spcAft>
              <a:buClr>
                <a:schemeClr val="dk1"/>
              </a:buClr>
              <a:buSzPts val="2200"/>
              <a:buNone/>
            </a:pPr>
            <a:r>
              <a:rPr lang="en-US" sz="2200">
                <a:latin typeface="Times New Roman"/>
                <a:ea typeface="Times New Roman"/>
                <a:cs typeface="Times New Roman"/>
                <a:sym typeface="Times New Roman"/>
              </a:rPr>
              <a:t>something like this: </a:t>
            </a:r>
            <a:endParaRPr sz="2200">
              <a:latin typeface="Times New Roman"/>
              <a:ea typeface="Times New Roman"/>
              <a:cs typeface="Times New Roman"/>
              <a:sym typeface="Times New Roman"/>
            </a:endParaRPr>
          </a:p>
          <a:p>
            <a:pPr indent="-203200" lvl="0" marL="342900" rtl="0" algn="l">
              <a:lnSpc>
                <a:spcPct val="150000"/>
              </a:lnSpc>
              <a:spcBef>
                <a:spcPts val="0"/>
              </a:spcBef>
              <a:spcAft>
                <a:spcPts val="0"/>
              </a:spcAft>
              <a:buClr>
                <a:schemeClr val="dk1"/>
              </a:buClr>
              <a:buSzPts val="2200"/>
              <a:buNone/>
            </a:pPr>
            <a:r>
              <a:t/>
            </a:r>
            <a:endParaRPr sz="2200">
              <a:latin typeface="Times New Roman"/>
              <a:ea typeface="Times New Roman"/>
              <a:cs typeface="Times New Roman"/>
              <a:sym typeface="Times New Roman"/>
            </a:endParaRPr>
          </a:p>
          <a:p>
            <a:pPr indent="-203200" lvl="0" marL="342900" rtl="0" algn="l">
              <a:lnSpc>
                <a:spcPct val="150000"/>
              </a:lnSpc>
              <a:spcBef>
                <a:spcPts val="0"/>
              </a:spcBef>
              <a:spcAft>
                <a:spcPts val="0"/>
              </a:spcAft>
              <a:buClr>
                <a:schemeClr val="dk1"/>
              </a:buClr>
              <a:buSzPts val="2200"/>
              <a:buNone/>
            </a:pPr>
            <a:r>
              <a:t/>
            </a:r>
            <a:endParaRPr sz="2200">
              <a:latin typeface="Times New Roman"/>
              <a:ea typeface="Times New Roman"/>
              <a:cs typeface="Times New Roman"/>
              <a:sym typeface="Times New Roman"/>
            </a:endParaRPr>
          </a:p>
          <a:p>
            <a:pPr indent="-203200" lvl="0" marL="342900" rtl="0" algn="l">
              <a:lnSpc>
                <a:spcPct val="150000"/>
              </a:lnSpc>
              <a:spcBef>
                <a:spcPts val="0"/>
              </a:spcBef>
              <a:spcAft>
                <a:spcPts val="0"/>
              </a:spcAft>
              <a:buClr>
                <a:schemeClr val="dk1"/>
              </a:buClr>
              <a:buSzPts val="2200"/>
              <a:buNone/>
            </a:pPr>
            <a:r>
              <a:t/>
            </a:r>
            <a:endParaRPr sz="2200">
              <a:latin typeface="Times New Roman"/>
              <a:ea typeface="Times New Roman"/>
              <a:cs typeface="Times New Roman"/>
              <a:sym typeface="Times New Roman"/>
            </a:endParaRPr>
          </a:p>
          <a:p>
            <a:pPr indent="-203200" lvl="0" marL="342900" rtl="0" algn="l">
              <a:lnSpc>
                <a:spcPct val="150000"/>
              </a:lnSpc>
              <a:spcBef>
                <a:spcPts val="0"/>
              </a:spcBef>
              <a:spcAft>
                <a:spcPts val="0"/>
              </a:spcAft>
              <a:buClr>
                <a:schemeClr val="dk1"/>
              </a:buClr>
              <a:buSzPts val="2200"/>
              <a:buNone/>
            </a:pPr>
            <a:r>
              <a:t/>
            </a:r>
            <a:endParaRPr sz="2200">
              <a:latin typeface="Times New Roman"/>
              <a:ea typeface="Times New Roman"/>
              <a:cs typeface="Times New Roman"/>
              <a:sym typeface="Times New Roman"/>
            </a:endParaRPr>
          </a:p>
          <a:p>
            <a:pPr indent="-203200" lvl="0" marL="342900" rtl="0" algn="l">
              <a:lnSpc>
                <a:spcPct val="150000"/>
              </a:lnSpc>
              <a:spcBef>
                <a:spcPts val="0"/>
              </a:spcBef>
              <a:spcAft>
                <a:spcPts val="0"/>
              </a:spcAft>
              <a:buClr>
                <a:schemeClr val="dk1"/>
              </a:buClr>
              <a:buSzPts val="2200"/>
              <a:buNone/>
            </a:pPr>
            <a:r>
              <a:t/>
            </a:r>
            <a:endParaRPr sz="2200">
              <a:latin typeface="Times New Roman"/>
              <a:ea typeface="Times New Roman"/>
              <a:cs typeface="Times New Roman"/>
              <a:sym typeface="Times New Roman"/>
            </a:endParaRPr>
          </a:p>
          <a:p>
            <a:pPr indent="-203200" lvl="0" marL="342900" rtl="0" algn="l">
              <a:lnSpc>
                <a:spcPct val="150000"/>
              </a:lnSpc>
              <a:spcBef>
                <a:spcPts val="0"/>
              </a:spcBef>
              <a:spcAft>
                <a:spcPts val="0"/>
              </a:spcAft>
              <a:buClr>
                <a:schemeClr val="dk1"/>
              </a:buClr>
              <a:buSzPts val="2200"/>
              <a:buNone/>
            </a:pPr>
            <a:r>
              <a:rPr lang="en-US" sz="2200">
                <a:latin typeface="Times New Roman"/>
                <a:ea typeface="Times New Roman"/>
                <a:cs typeface="Times New Roman"/>
                <a:sym typeface="Times New Roman"/>
              </a:rPr>
              <a:t>green is our shet, red is the lateral move irrigation system , black dotted arrow is the direction of movement</a:t>
            </a:r>
            <a:endParaRPr sz="2200">
              <a:latin typeface="Times New Roman"/>
              <a:ea typeface="Times New Roman"/>
              <a:cs typeface="Times New Roman"/>
              <a:sym typeface="Times New Roman"/>
            </a:endParaRPr>
          </a:p>
          <a:p>
            <a:pPr indent="-203200" lvl="0" marL="342900" rtl="0" algn="l">
              <a:lnSpc>
                <a:spcPct val="150000"/>
              </a:lnSpc>
              <a:spcBef>
                <a:spcPts val="0"/>
              </a:spcBef>
              <a:spcAft>
                <a:spcPts val="0"/>
              </a:spcAft>
              <a:buClr>
                <a:schemeClr val="dk1"/>
              </a:buClr>
              <a:buSzPts val="2200"/>
              <a:buNone/>
            </a:pPr>
            <a:r>
              <a:t/>
            </a:r>
            <a:endParaRPr sz="2200">
              <a:latin typeface="Times New Roman"/>
              <a:ea typeface="Times New Roman"/>
              <a:cs typeface="Times New Roman"/>
              <a:sym typeface="Times New Roman"/>
            </a:endParaRPr>
          </a:p>
          <a:p>
            <a:pPr indent="-203200" lvl="0" marL="342900" rtl="0" algn="l">
              <a:lnSpc>
                <a:spcPct val="150000"/>
              </a:lnSpc>
              <a:spcBef>
                <a:spcPts val="0"/>
              </a:spcBef>
              <a:spcAft>
                <a:spcPts val="0"/>
              </a:spcAft>
              <a:buClr>
                <a:schemeClr val="dk1"/>
              </a:buClr>
              <a:buSzPts val="2200"/>
              <a:buNone/>
            </a:pPr>
            <a:r>
              <a:t/>
            </a:r>
            <a:endParaRPr sz="2200">
              <a:latin typeface="Times New Roman"/>
              <a:ea typeface="Times New Roman"/>
              <a:cs typeface="Times New Roman"/>
              <a:sym typeface="Times New Roman"/>
            </a:endParaRPr>
          </a:p>
          <a:p>
            <a:pPr indent="-203200" lvl="0" marL="342900" rtl="0" algn="l">
              <a:lnSpc>
                <a:spcPct val="150000"/>
              </a:lnSpc>
              <a:spcBef>
                <a:spcPts val="0"/>
              </a:spcBef>
              <a:spcAft>
                <a:spcPts val="0"/>
              </a:spcAft>
              <a:buClr>
                <a:schemeClr val="dk1"/>
              </a:buClr>
              <a:buSzPts val="2200"/>
              <a:buNone/>
            </a:pPr>
            <a:r>
              <a:t/>
            </a:r>
            <a:endParaRPr sz="2200">
              <a:latin typeface="Times New Roman"/>
              <a:ea typeface="Times New Roman"/>
              <a:cs typeface="Times New Roman"/>
              <a:sym typeface="Times New Roman"/>
            </a:endParaRPr>
          </a:p>
        </p:txBody>
      </p:sp>
      <p:sp>
        <p:nvSpPr>
          <p:cNvPr id="125" name="Google Shape;125;p19"/>
          <p:cNvSpPr/>
          <p:nvPr/>
        </p:nvSpPr>
        <p:spPr>
          <a:xfrm>
            <a:off x="2430450" y="3590625"/>
            <a:ext cx="4879800" cy="14130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9"/>
          <p:cNvSpPr/>
          <p:nvPr/>
        </p:nvSpPr>
        <p:spPr>
          <a:xfrm>
            <a:off x="2449275" y="3383375"/>
            <a:ext cx="4860900" cy="1846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7" name="Google Shape;127;p19"/>
          <p:cNvCxnSpPr/>
          <p:nvPr/>
        </p:nvCxnSpPr>
        <p:spPr>
          <a:xfrm>
            <a:off x="6405825" y="3383375"/>
            <a:ext cx="18900" cy="1865100"/>
          </a:xfrm>
          <a:prstGeom prst="straightConnector1">
            <a:avLst/>
          </a:prstGeom>
          <a:noFill/>
          <a:ln cap="flat" cmpd="sng" w="76200">
            <a:solidFill>
              <a:srgbClr val="FF0000"/>
            </a:solidFill>
            <a:prstDash val="solid"/>
            <a:round/>
            <a:headEnd len="med" w="med" type="none"/>
            <a:tailEnd len="med" w="med" type="none"/>
          </a:ln>
        </p:spPr>
      </p:cxnSp>
      <p:sp>
        <p:nvSpPr>
          <p:cNvPr id="128" name="Google Shape;128;p19"/>
          <p:cNvSpPr/>
          <p:nvPr/>
        </p:nvSpPr>
        <p:spPr>
          <a:xfrm>
            <a:off x="2317400" y="4103975"/>
            <a:ext cx="5350800" cy="423900"/>
          </a:xfrm>
          <a:prstGeom prst="leftRightArrow">
            <a:avLst>
              <a:gd fmla="val 50000" name="adj1"/>
              <a:gd fmla="val 50000" name="adj2"/>
            </a:avLst>
          </a:prstGeom>
          <a:noFill/>
          <a:ln cap="flat" cmpd="sng" w="19050">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457200" y="-21433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3500"/>
              <a:buFont typeface="Times New Roman"/>
              <a:buNone/>
            </a:pPr>
            <a:r>
              <a:rPr lang="en-US" sz="3500">
                <a:solidFill>
                  <a:srgbClr val="FF0000"/>
                </a:solidFill>
                <a:latin typeface="Times New Roman"/>
                <a:ea typeface="Times New Roman"/>
                <a:cs typeface="Times New Roman"/>
                <a:sym typeface="Times New Roman"/>
              </a:rPr>
              <a:t>Lateral Move Irrigation</a:t>
            </a:r>
            <a:endParaRPr sz="3500">
              <a:solidFill>
                <a:srgbClr val="FF0000"/>
              </a:solidFill>
              <a:latin typeface="Times New Roman"/>
              <a:ea typeface="Times New Roman"/>
              <a:cs typeface="Times New Roman"/>
              <a:sym typeface="Times New Roman"/>
            </a:endParaRPr>
          </a:p>
        </p:txBody>
      </p:sp>
      <p:sp>
        <p:nvSpPr>
          <p:cNvPr id="134" name="Google Shape;134;p20"/>
          <p:cNvSpPr txBox="1"/>
          <p:nvPr>
            <p:ph idx="1" type="body"/>
          </p:nvPr>
        </p:nvSpPr>
        <p:spPr>
          <a:xfrm>
            <a:off x="532575" y="918751"/>
            <a:ext cx="8229600" cy="5610900"/>
          </a:xfrm>
          <a:prstGeom prst="rect">
            <a:avLst/>
          </a:prstGeom>
          <a:noFill/>
          <a:ln>
            <a:noFill/>
          </a:ln>
        </p:spPr>
        <p:txBody>
          <a:bodyPr anchorCtr="0" anchor="t" bIns="45700" lIns="91425" spcFirstLastPara="1" rIns="91425" wrap="square" tIns="45700">
            <a:noAutofit/>
          </a:bodyPr>
          <a:lstStyle/>
          <a:p>
            <a:pPr indent="-203200" lvl="0" marL="342900" rtl="0" algn="l">
              <a:lnSpc>
                <a:spcPct val="150000"/>
              </a:lnSpc>
              <a:spcBef>
                <a:spcPts val="0"/>
              </a:spcBef>
              <a:spcAft>
                <a:spcPts val="0"/>
              </a:spcAft>
              <a:buClr>
                <a:schemeClr val="dk1"/>
              </a:buClr>
              <a:buSzPts val="2200"/>
              <a:buNone/>
            </a:pPr>
            <a:r>
              <a:t/>
            </a:r>
            <a:endParaRPr sz="2200">
              <a:latin typeface="Times New Roman"/>
              <a:ea typeface="Times New Roman"/>
              <a:cs typeface="Times New Roman"/>
              <a:sym typeface="Times New Roman"/>
            </a:endParaRPr>
          </a:p>
          <a:p>
            <a:pPr indent="-203200" lvl="0" marL="342900" rtl="0" algn="l">
              <a:lnSpc>
                <a:spcPct val="150000"/>
              </a:lnSpc>
              <a:spcBef>
                <a:spcPts val="0"/>
              </a:spcBef>
              <a:spcAft>
                <a:spcPts val="0"/>
              </a:spcAft>
              <a:buClr>
                <a:schemeClr val="dk1"/>
              </a:buClr>
              <a:buSzPts val="2200"/>
              <a:buNone/>
            </a:pPr>
            <a:r>
              <a:rPr lang="en-US" sz="2200">
                <a:latin typeface="Times New Roman"/>
                <a:ea typeface="Times New Roman"/>
                <a:cs typeface="Times New Roman"/>
                <a:sym typeface="Times New Roman"/>
              </a:rPr>
              <a:t>PUT A TOP VIEW SKETCH /ANIMATION and or SIDE view if you want something like this: </a:t>
            </a:r>
            <a:endParaRPr sz="2200">
              <a:latin typeface="Times New Roman"/>
              <a:ea typeface="Times New Roman"/>
              <a:cs typeface="Times New Roman"/>
              <a:sym typeface="Times New Roman"/>
            </a:endParaRPr>
          </a:p>
          <a:p>
            <a:pPr indent="-203200" lvl="0" marL="342900" rtl="0" algn="l">
              <a:lnSpc>
                <a:spcPct val="150000"/>
              </a:lnSpc>
              <a:spcBef>
                <a:spcPts val="0"/>
              </a:spcBef>
              <a:spcAft>
                <a:spcPts val="0"/>
              </a:spcAft>
              <a:buClr>
                <a:schemeClr val="dk1"/>
              </a:buClr>
              <a:buSzPts val="2200"/>
              <a:buNone/>
            </a:pPr>
            <a:r>
              <a:t/>
            </a:r>
            <a:endParaRPr sz="2200">
              <a:latin typeface="Times New Roman"/>
              <a:ea typeface="Times New Roman"/>
              <a:cs typeface="Times New Roman"/>
              <a:sym typeface="Times New Roman"/>
            </a:endParaRPr>
          </a:p>
          <a:p>
            <a:pPr indent="-203200" lvl="0" marL="342900" rtl="0" algn="l">
              <a:lnSpc>
                <a:spcPct val="150000"/>
              </a:lnSpc>
              <a:spcBef>
                <a:spcPts val="0"/>
              </a:spcBef>
              <a:spcAft>
                <a:spcPts val="0"/>
              </a:spcAft>
              <a:buClr>
                <a:schemeClr val="dk1"/>
              </a:buClr>
              <a:buSzPts val="2200"/>
              <a:buNone/>
            </a:pPr>
            <a:r>
              <a:t/>
            </a:r>
            <a:endParaRPr sz="2200">
              <a:latin typeface="Times New Roman"/>
              <a:ea typeface="Times New Roman"/>
              <a:cs typeface="Times New Roman"/>
              <a:sym typeface="Times New Roman"/>
            </a:endParaRPr>
          </a:p>
          <a:p>
            <a:pPr indent="-203200" lvl="0" marL="342900" rtl="0" algn="l">
              <a:lnSpc>
                <a:spcPct val="150000"/>
              </a:lnSpc>
              <a:spcBef>
                <a:spcPts val="0"/>
              </a:spcBef>
              <a:spcAft>
                <a:spcPts val="0"/>
              </a:spcAft>
              <a:buClr>
                <a:schemeClr val="dk1"/>
              </a:buClr>
              <a:buSzPts val="2200"/>
              <a:buNone/>
            </a:pPr>
            <a:r>
              <a:t/>
            </a:r>
            <a:endParaRPr sz="2200">
              <a:latin typeface="Times New Roman"/>
              <a:ea typeface="Times New Roman"/>
              <a:cs typeface="Times New Roman"/>
              <a:sym typeface="Times New Roman"/>
            </a:endParaRPr>
          </a:p>
          <a:p>
            <a:pPr indent="-203200" lvl="0" marL="342900" rtl="0" algn="l">
              <a:lnSpc>
                <a:spcPct val="150000"/>
              </a:lnSpc>
              <a:spcBef>
                <a:spcPts val="0"/>
              </a:spcBef>
              <a:spcAft>
                <a:spcPts val="0"/>
              </a:spcAft>
              <a:buClr>
                <a:schemeClr val="dk1"/>
              </a:buClr>
              <a:buSzPts val="2200"/>
              <a:buNone/>
            </a:pPr>
            <a:r>
              <a:t/>
            </a:r>
            <a:endParaRPr sz="2200">
              <a:latin typeface="Times New Roman"/>
              <a:ea typeface="Times New Roman"/>
              <a:cs typeface="Times New Roman"/>
              <a:sym typeface="Times New Roman"/>
            </a:endParaRPr>
          </a:p>
          <a:p>
            <a:pPr indent="-203200" lvl="0" marL="342900" rtl="0" algn="l">
              <a:lnSpc>
                <a:spcPct val="150000"/>
              </a:lnSpc>
              <a:spcBef>
                <a:spcPts val="0"/>
              </a:spcBef>
              <a:spcAft>
                <a:spcPts val="0"/>
              </a:spcAft>
              <a:buClr>
                <a:schemeClr val="dk1"/>
              </a:buClr>
              <a:buSzPts val="2200"/>
              <a:buNone/>
            </a:pPr>
            <a:r>
              <a:t/>
            </a:r>
            <a:endParaRPr sz="2200">
              <a:latin typeface="Times New Roman"/>
              <a:ea typeface="Times New Roman"/>
              <a:cs typeface="Times New Roman"/>
              <a:sym typeface="Times New Roman"/>
            </a:endParaRPr>
          </a:p>
          <a:p>
            <a:pPr indent="-203200" lvl="0" marL="342900" rtl="0" algn="l">
              <a:lnSpc>
                <a:spcPct val="150000"/>
              </a:lnSpc>
              <a:spcBef>
                <a:spcPts val="0"/>
              </a:spcBef>
              <a:spcAft>
                <a:spcPts val="0"/>
              </a:spcAft>
              <a:buClr>
                <a:schemeClr val="dk1"/>
              </a:buClr>
              <a:buSzPts val="2200"/>
              <a:buNone/>
            </a:pPr>
            <a:r>
              <a:rPr lang="en-US" sz="2200">
                <a:latin typeface="Times New Roman"/>
                <a:ea typeface="Times New Roman"/>
                <a:cs typeface="Times New Roman"/>
                <a:sym typeface="Times New Roman"/>
              </a:rPr>
              <a:t>green is our shet, red is the lateral move irrigation system , black dotted arrow is the direction of movement</a:t>
            </a:r>
            <a:endParaRPr sz="2200">
              <a:latin typeface="Times New Roman"/>
              <a:ea typeface="Times New Roman"/>
              <a:cs typeface="Times New Roman"/>
              <a:sym typeface="Times New Roman"/>
            </a:endParaRPr>
          </a:p>
          <a:p>
            <a:pPr indent="-203200" lvl="0" marL="342900" rtl="0" algn="l">
              <a:lnSpc>
                <a:spcPct val="150000"/>
              </a:lnSpc>
              <a:spcBef>
                <a:spcPts val="0"/>
              </a:spcBef>
              <a:spcAft>
                <a:spcPts val="0"/>
              </a:spcAft>
              <a:buClr>
                <a:schemeClr val="dk1"/>
              </a:buClr>
              <a:buSzPts val="2200"/>
              <a:buNone/>
            </a:pPr>
            <a:r>
              <a:t/>
            </a:r>
            <a:endParaRPr sz="2200">
              <a:latin typeface="Times New Roman"/>
              <a:ea typeface="Times New Roman"/>
              <a:cs typeface="Times New Roman"/>
              <a:sym typeface="Times New Roman"/>
            </a:endParaRPr>
          </a:p>
          <a:p>
            <a:pPr indent="-203200" lvl="0" marL="342900" rtl="0" algn="l">
              <a:lnSpc>
                <a:spcPct val="150000"/>
              </a:lnSpc>
              <a:spcBef>
                <a:spcPts val="0"/>
              </a:spcBef>
              <a:spcAft>
                <a:spcPts val="0"/>
              </a:spcAft>
              <a:buClr>
                <a:schemeClr val="dk1"/>
              </a:buClr>
              <a:buSzPts val="2200"/>
              <a:buNone/>
            </a:pPr>
            <a:r>
              <a:t/>
            </a:r>
            <a:endParaRPr sz="2200">
              <a:latin typeface="Times New Roman"/>
              <a:ea typeface="Times New Roman"/>
              <a:cs typeface="Times New Roman"/>
              <a:sym typeface="Times New Roman"/>
            </a:endParaRPr>
          </a:p>
          <a:p>
            <a:pPr indent="-203200" lvl="0" marL="342900" rtl="0" algn="l">
              <a:lnSpc>
                <a:spcPct val="150000"/>
              </a:lnSpc>
              <a:spcBef>
                <a:spcPts val="0"/>
              </a:spcBef>
              <a:spcAft>
                <a:spcPts val="0"/>
              </a:spcAft>
              <a:buClr>
                <a:schemeClr val="dk1"/>
              </a:buClr>
              <a:buSzPts val="2200"/>
              <a:buNone/>
            </a:pPr>
            <a:r>
              <a:t/>
            </a:r>
            <a:endParaRPr sz="2200">
              <a:latin typeface="Times New Roman"/>
              <a:ea typeface="Times New Roman"/>
              <a:cs typeface="Times New Roman"/>
              <a:sym typeface="Times New Roman"/>
            </a:endParaRPr>
          </a:p>
        </p:txBody>
      </p:sp>
      <p:sp>
        <p:nvSpPr>
          <p:cNvPr id="135" name="Google Shape;135;p20"/>
          <p:cNvSpPr/>
          <p:nvPr/>
        </p:nvSpPr>
        <p:spPr>
          <a:xfrm>
            <a:off x="1124175" y="2656525"/>
            <a:ext cx="7046400" cy="1506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0"/>
          <p:cNvSpPr/>
          <p:nvPr/>
        </p:nvSpPr>
        <p:spPr>
          <a:xfrm>
            <a:off x="1124175" y="2637750"/>
            <a:ext cx="132000" cy="15825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0"/>
          <p:cNvSpPr/>
          <p:nvPr/>
        </p:nvSpPr>
        <p:spPr>
          <a:xfrm>
            <a:off x="1048875" y="4220250"/>
            <a:ext cx="282600" cy="452100"/>
          </a:xfrm>
          <a:prstGeom prst="roundRect">
            <a:avLst>
              <a:gd fmla="val 16667" name="adj"/>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0"/>
          <p:cNvSpPr/>
          <p:nvPr/>
        </p:nvSpPr>
        <p:spPr>
          <a:xfrm>
            <a:off x="8076300" y="2637750"/>
            <a:ext cx="132000" cy="15825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0"/>
          <p:cNvSpPr/>
          <p:nvPr/>
        </p:nvSpPr>
        <p:spPr>
          <a:xfrm>
            <a:off x="8001000" y="4220250"/>
            <a:ext cx="282600" cy="452100"/>
          </a:xfrm>
          <a:prstGeom prst="roundRect">
            <a:avLst>
              <a:gd fmla="val 16667" name="adj"/>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0"/>
          <p:cNvSpPr/>
          <p:nvPr/>
        </p:nvSpPr>
        <p:spPr>
          <a:xfrm>
            <a:off x="1544925" y="2656525"/>
            <a:ext cx="132000" cy="1143000"/>
          </a:xfrm>
          <a:prstGeom prst="downArrow">
            <a:avLst>
              <a:gd fmla="val 50000" name="adj1"/>
              <a:gd fmla="val 50000" name="adj2"/>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0"/>
          <p:cNvSpPr/>
          <p:nvPr/>
        </p:nvSpPr>
        <p:spPr>
          <a:xfrm>
            <a:off x="2394450" y="2656525"/>
            <a:ext cx="132000" cy="1143000"/>
          </a:xfrm>
          <a:prstGeom prst="downArrow">
            <a:avLst>
              <a:gd fmla="val 50000" name="adj1"/>
              <a:gd fmla="val 50000" name="adj2"/>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0"/>
          <p:cNvSpPr/>
          <p:nvPr/>
        </p:nvSpPr>
        <p:spPr>
          <a:xfrm>
            <a:off x="3243975" y="2656525"/>
            <a:ext cx="132000" cy="1143000"/>
          </a:xfrm>
          <a:prstGeom prst="downArrow">
            <a:avLst>
              <a:gd fmla="val 50000" name="adj1"/>
              <a:gd fmla="val 50000" name="adj2"/>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0"/>
          <p:cNvSpPr/>
          <p:nvPr/>
        </p:nvSpPr>
        <p:spPr>
          <a:xfrm>
            <a:off x="4093500" y="2656525"/>
            <a:ext cx="132000" cy="1143000"/>
          </a:xfrm>
          <a:prstGeom prst="downArrow">
            <a:avLst>
              <a:gd fmla="val 50000" name="adj1"/>
              <a:gd fmla="val 50000" name="adj2"/>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0"/>
          <p:cNvSpPr/>
          <p:nvPr/>
        </p:nvSpPr>
        <p:spPr>
          <a:xfrm>
            <a:off x="4943025" y="2656525"/>
            <a:ext cx="132000" cy="1143000"/>
          </a:xfrm>
          <a:prstGeom prst="downArrow">
            <a:avLst>
              <a:gd fmla="val 50000" name="adj1"/>
              <a:gd fmla="val 50000" name="adj2"/>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0"/>
          <p:cNvSpPr/>
          <p:nvPr/>
        </p:nvSpPr>
        <p:spPr>
          <a:xfrm>
            <a:off x="5792550" y="2656525"/>
            <a:ext cx="132000" cy="1143000"/>
          </a:xfrm>
          <a:prstGeom prst="downArrow">
            <a:avLst>
              <a:gd fmla="val 50000" name="adj1"/>
              <a:gd fmla="val 50000" name="adj2"/>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0"/>
          <p:cNvSpPr/>
          <p:nvPr/>
        </p:nvSpPr>
        <p:spPr>
          <a:xfrm>
            <a:off x="6642075" y="2656525"/>
            <a:ext cx="132000" cy="1143000"/>
          </a:xfrm>
          <a:prstGeom prst="downArrow">
            <a:avLst>
              <a:gd fmla="val 50000" name="adj1"/>
              <a:gd fmla="val 50000" name="adj2"/>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0"/>
          <p:cNvSpPr/>
          <p:nvPr/>
        </p:nvSpPr>
        <p:spPr>
          <a:xfrm>
            <a:off x="7491600" y="2656525"/>
            <a:ext cx="132000" cy="1143000"/>
          </a:xfrm>
          <a:prstGeom prst="downArrow">
            <a:avLst>
              <a:gd fmla="val 50000" name="adj1"/>
              <a:gd fmla="val 50000" name="adj2"/>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0"/>
          <p:cNvSpPr/>
          <p:nvPr/>
        </p:nvSpPr>
        <p:spPr>
          <a:xfrm>
            <a:off x="1026825" y="4672350"/>
            <a:ext cx="7395000" cy="1506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0"/>
          <p:cNvSpPr/>
          <p:nvPr/>
        </p:nvSpPr>
        <p:spPr>
          <a:xfrm>
            <a:off x="4506000" y="2637750"/>
            <a:ext cx="132000" cy="15825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0"/>
          <p:cNvSpPr/>
          <p:nvPr/>
        </p:nvSpPr>
        <p:spPr>
          <a:xfrm>
            <a:off x="4430700" y="4220250"/>
            <a:ext cx="282600" cy="452100"/>
          </a:xfrm>
          <a:prstGeom prst="roundRect">
            <a:avLst>
              <a:gd fmla="val 16667" name="adj"/>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1" name="Google Shape;151;p20"/>
          <p:cNvPicPr preferRelativeResize="0"/>
          <p:nvPr/>
        </p:nvPicPr>
        <p:blipFill>
          <a:blip r:embed="rId3">
            <a:alphaModFix/>
          </a:blip>
          <a:stretch>
            <a:fillRect/>
          </a:stretch>
        </p:blipFill>
        <p:spPr>
          <a:xfrm>
            <a:off x="1544926" y="4380700"/>
            <a:ext cx="361326" cy="291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1"/>
          <p:cNvSpPr txBox="1"/>
          <p:nvPr>
            <p:ph type="title"/>
          </p:nvPr>
        </p:nvSpPr>
        <p:spPr>
          <a:xfrm>
            <a:off x="457200" y="-214325"/>
            <a:ext cx="8229600" cy="2034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3500"/>
              <a:buFont typeface="Times New Roman"/>
              <a:buNone/>
            </a:pPr>
            <a:r>
              <a:rPr lang="en-US" sz="3500">
                <a:solidFill>
                  <a:srgbClr val="FF0000"/>
                </a:solidFill>
                <a:latin typeface="Times New Roman"/>
                <a:ea typeface="Times New Roman"/>
                <a:cs typeface="Times New Roman"/>
                <a:sym typeface="Times New Roman"/>
              </a:rPr>
              <a:t>Engineering Considerations </a:t>
            </a:r>
            <a:r>
              <a:rPr lang="en-US" sz="3500">
                <a:solidFill>
                  <a:srgbClr val="FF0000"/>
                </a:solidFill>
                <a:latin typeface="Times New Roman"/>
                <a:ea typeface="Times New Roman"/>
                <a:cs typeface="Times New Roman"/>
                <a:sym typeface="Times New Roman"/>
              </a:rPr>
              <a:t>(EACH ON 1 slide?)</a:t>
            </a:r>
            <a:endParaRPr sz="3500">
              <a:solidFill>
                <a:srgbClr val="FF0000"/>
              </a:solidFill>
              <a:latin typeface="Times New Roman"/>
              <a:ea typeface="Times New Roman"/>
              <a:cs typeface="Times New Roman"/>
              <a:sym typeface="Times New Roman"/>
            </a:endParaRPr>
          </a:p>
          <a:p>
            <a:pPr indent="0" lvl="0" marL="0" rtl="0" algn="ctr">
              <a:spcBef>
                <a:spcPts val="0"/>
              </a:spcBef>
              <a:spcAft>
                <a:spcPts val="0"/>
              </a:spcAft>
              <a:buClr>
                <a:srgbClr val="FF0000"/>
              </a:buClr>
              <a:buSzPts val="3500"/>
              <a:buFont typeface="Times New Roman"/>
              <a:buNone/>
            </a:pPr>
            <a:r>
              <a:t/>
            </a:r>
            <a:endParaRPr sz="3500">
              <a:solidFill>
                <a:srgbClr val="FF0000"/>
              </a:solidFill>
              <a:latin typeface="Times New Roman"/>
              <a:ea typeface="Times New Roman"/>
              <a:cs typeface="Times New Roman"/>
              <a:sym typeface="Times New Roman"/>
            </a:endParaRPr>
          </a:p>
        </p:txBody>
      </p:sp>
      <p:sp>
        <p:nvSpPr>
          <p:cNvPr id="157" name="Google Shape;157;p21"/>
          <p:cNvSpPr txBox="1"/>
          <p:nvPr>
            <p:ph idx="1" type="body"/>
          </p:nvPr>
        </p:nvSpPr>
        <p:spPr>
          <a:xfrm>
            <a:off x="532575" y="918745"/>
            <a:ext cx="8229600" cy="5020500"/>
          </a:xfrm>
          <a:prstGeom prst="rect">
            <a:avLst/>
          </a:prstGeom>
          <a:noFill/>
          <a:ln>
            <a:noFill/>
          </a:ln>
        </p:spPr>
        <p:txBody>
          <a:bodyPr anchorCtr="0" anchor="t" bIns="45700" lIns="91425" spcFirstLastPara="1" rIns="91425" wrap="square" tIns="45700">
            <a:noAutofit/>
          </a:bodyPr>
          <a:lstStyle/>
          <a:p>
            <a:pPr indent="-203200" lvl="0" marL="342900" rtl="0" algn="l">
              <a:lnSpc>
                <a:spcPct val="150000"/>
              </a:lnSpc>
              <a:spcBef>
                <a:spcPts val="0"/>
              </a:spcBef>
              <a:spcAft>
                <a:spcPts val="0"/>
              </a:spcAft>
              <a:buClr>
                <a:schemeClr val="dk1"/>
              </a:buClr>
              <a:buSzPts val="2200"/>
              <a:buNone/>
            </a:pPr>
            <a:r>
              <a:rPr lang="en-US" sz="2200">
                <a:latin typeface="Times New Roman"/>
                <a:ea typeface="Times New Roman"/>
                <a:cs typeface="Times New Roman"/>
                <a:sym typeface="Times New Roman"/>
              </a:rPr>
              <a:t> Essential components of the irrigation system:</a:t>
            </a:r>
            <a:endParaRPr sz="2200">
              <a:latin typeface="Times New Roman"/>
              <a:ea typeface="Times New Roman"/>
              <a:cs typeface="Times New Roman"/>
              <a:sym typeface="Times New Roman"/>
            </a:endParaRPr>
          </a:p>
          <a:p>
            <a:pPr indent="-368300" lvl="0" marL="457200" rtl="0" algn="l">
              <a:lnSpc>
                <a:spcPct val="150000"/>
              </a:lnSpc>
              <a:spcBef>
                <a:spcPts val="0"/>
              </a:spcBef>
              <a:spcAft>
                <a:spcPts val="0"/>
              </a:spcAft>
              <a:buSzPts val="2200"/>
              <a:buFont typeface="Times New Roman"/>
              <a:buAutoNum type="arabicPeriod"/>
            </a:pPr>
            <a:r>
              <a:rPr lang="en-US" sz="2200">
                <a:latin typeface="Times New Roman"/>
                <a:ea typeface="Times New Roman"/>
                <a:cs typeface="Times New Roman"/>
                <a:sym typeface="Times New Roman"/>
              </a:rPr>
              <a:t>Wheels &gt; dimension (market mdhe available?)</a:t>
            </a:r>
            <a:endParaRPr sz="2200">
              <a:latin typeface="Times New Roman"/>
              <a:ea typeface="Times New Roman"/>
              <a:cs typeface="Times New Roman"/>
              <a:sym typeface="Times New Roman"/>
            </a:endParaRPr>
          </a:p>
          <a:p>
            <a:pPr indent="-368300" lvl="0" marL="457200" rtl="0" algn="l">
              <a:lnSpc>
                <a:spcPct val="150000"/>
              </a:lnSpc>
              <a:spcBef>
                <a:spcPts val="0"/>
              </a:spcBef>
              <a:spcAft>
                <a:spcPts val="0"/>
              </a:spcAft>
              <a:buSzPts val="2200"/>
              <a:buFont typeface="Times New Roman"/>
              <a:buAutoNum type="arabicPeriod"/>
            </a:pPr>
            <a:r>
              <a:rPr lang="en-US" sz="2200">
                <a:latin typeface="Times New Roman"/>
                <a:ea typeface="Times New Roman"/>
                <a:cs typeface="Times New Roman"/>
                <a:sym typeface="Times New Roman"/>
              </a:rPr>
              <a:t>Motors / Propulsion? something like tractor? or electricity?  </a:t>
            </a:r>
            <a:endParaRPr sz="2200">
              <a:latin typeface="Times New Roman"/>
              <a:ea typeface="Times New Roman"/>
              <a:cs typeface="Times New Roman"/>
              <a:sym typeface="Times New Roman"/>
            </a:endParaRPr>
          </a:p>
          <a:p>
            <a:pPr indent="-368300" lvl="0" marL="457200" rtl="0" algn="l">
              <a:lnSpc>
                <a:spcPct val="150000"/>
              </a:lnSpc>
              <a:spcBef>
                <a:spcPts val="0"/>
              </a:spcBef>
              <a:spcAft>
                <a:spcPts val="0"/>
              </a:spcAft>
              <a:buSzPts val="2200"/>
              <a:buFont typeface="Times New Roman"/>
              <a:buAutoNum type="arabicPeriod"/>
            </a:pPr>
            <a:r>
              <a:rPr lang="en-US" sz="2200">
                <a:latin typeface="Times New Roman"/>
                <a:ea typeface="Times New Roman"/>
                <a:cs typeface="Times New Roman"/>
                <a:sym typeface="Times New Roman"/>
              </a:rPr>
              <a:t>Power requirement - kWatt-hr or kahitari units mdhe jyane operation cost milen.</a:t>
            </a:r>
            <a:endParaRPr sz="2200">
              <a:latin typeface="Times New Roman"/>
              <a:ea typeface="Times New Roman"/>
              <a:cs typeface="Times New Roman"/>
              <a:sym typeface="Times New Roman"/>
            </a:endParaRPr>
          </a:p>
          <a:p>
            <a:pPr indent="-368300" lvl="0" marL="457200" rtl="0" algn="l">
              <a:lnSpc>
                <a:spcPct val="150000"/>
              </a:lnSpc>
              <a:spcBef>
                <a:spcPts val="0"/>
              </a:spcBef>
              <a:spcAft>
                <a:spcPts val="0"/>
              </a:spcAft>
              <a:buSzPts val="2200"/>
              <a:buFont typeface="Times New Roman"/>
              <a:buAutoNum type="arabicPeriod"/>
            </a:pPr>
            <a:r>
              <a:rPr lang="en-US" sz="2200">
                <a:latin typeface="Times New Roman"/>
                <a:ea typeface="Times New Roman"/>
                <a:cs typeface="Times New Roman"/>
                <a:sym typeface="Times New Roman"/>
              </a:rPr>
              <a:t>Supports for length of the beam/pipe </a:t>
            </a:r>
            <a:r>
              <a:rPr lang="en-US" sz="2200">
                <a:latin typeface="Times New Roman"/>
                <a:ea typeface="Times New Roman"/>
                <a:cs typeface="Times New Roman"/>
                <a:sym typeface="Times New Roman"/>
              </a:rPr>
              <a:t>across</a:t>
            </a:r>
            <a:r>
              <a:rPr lang="en-US" sz="2200">
                <a:latin typeface="Times New Roman"/>
                <a:ea typeface="Times New Roman"/>
                <a:cs typeface="Times New Roman"/>
                <a:sym typeface="Times New Roman"/>
              </a:rPr>
              <a:t> the width of field</a:t>
            </a:r>
            <a:endParaRPr sz="2200">
              <a:latin typeface="Times New Roman"/>
              <a:ea typeface="Times New Roman"/>
              <a:cs typeface="Times New Roman"/>
              <a:sym typeface="Times New Roman"/>
            </a:endParaRPr>
          </a:p>
          <a:p>
            <a:pPr indent="-368300" lvl="0" marL="457200" rtl="0" algn="l">
              <a:lnSpc>
                <a:spcPct val="150000"/>
              </a:lnSpc>
              <a:spcBef>
                <a:spcPts val="0"/>
              </a:spcBef>
              <a:spcAft>
                <a:spcPts val="0"/>
              </a:spcAft>
              <a:buSzPts val="2200"/>
              <a:buFont typeface="Times New Roman"/>
              <a:buAutoNum type="arabicPeriod"/>
            </a:pPr>
            <a:r>
              <a:rPr lang="en-US" sz="2200">
                <a:latin typeface="Times New Roman"/>
                <a:ea typeface="Times New Roman"/>
                <a:cs typeface="Times New Roman"/>
                <a:sym typeface="Times New Roman"/>
              </a:rPr>
              <a:t>Sketch of beam </a:t>
            </a:r>
            <a:r>
              <a:rPr lang="en-US" sz="2200">
                <a:latin typeface="Times New Roman"/>
                <a:ea typeface="Times New Roman"/>
                <a:cs typeface="Times New Roman"/>
                <a:sym typeface="Times New Roman"/>
              </a:rPr>
              <a:t>across</a:t>
            </a:r>
            <a:r>
              <a:rPr lang="en-US" sz="2200">
                <a:latin typeface="Times New Roman"/>
                <a:ea typeface="Times New Roman"/>
                <a:cs typeface="Times New Roman"/>
                <a:sym typeface="Times New Roman"/>
              </a:rPr>
              <a:t> the width of farm/field (beam with uniform load cha picture aatahvtay?)</a:t>
            </a:r>
            <a:endParaRPr sz="2200">
              <a:latin typeface="Times New Roman"/>
              <a:ea typeface="Times New Roman"/>
              <a:cs typeface="Times New Roman"/>
              <a:sym typeface="Times New Roman"/>
            </a:endParaRPr>
          </a:p>
          <a:p>
            <a:pPr indent="-368300" lvl="0" marL="457200" rtl="0" algn="l">
              <a:lnSpc>
                <a:spcPct val="150000"/>
              </a:lnSpc>
              <a:spcBef>
                <a:spcPts val="0"/>
              </a:spcBef>
              <a:spcAft>
                <a:spcPts val="0"/>
              </a:spcAft>
              <a:buSzPts val="2200"/>
              <a:buFont typeface="Times New Roman"/>
              <a:buAutoNum type="arabicPeriod"/>
            </a:pPr>
            <a:r>
              <a:rPr lang="en-US" sz="2200">
                <a:latin typeface="Times New Roman"/>
                <a:ea typeface="Times New Roman"/>
                <a:cs typeface="Times New Roman"/>
                <a:sym typeface="Times New Roman"/>
              </a:rPr>
              <a:t>Calculation of time and water </a:t>
            </a:r>
            <a:r>
              <a:rPr lang="en-US" sz="2200">
                <a:latin typeface="Times New Roman"/>
                <a:ea typeface="Times New Roman"/>
                <a:cs typeface="Times New Roman"/>
                <a:sym typeface="Times New Roman"/>
              </a:rPr>
              <a:t>required for per unit area of farm possible?</a:t>
            </a:r>
            <a:endParaRPr sz="2200">
              <a:latin typeface="Times New Roman"/>
              <a:ea typeface="Times New Roman"/>
              <a:cs typeface="Times New Roman"/>
              <a:sym typeface="Times New Roman"/>
            </a:endParaRPr>
          </a:p>
          <a:p>
            <a:pPr indent="-368300" lvl="0" marL="457200" rtl="0" algn="l">
              <a:lnSpc>
                <a:spcPct val="150000"/>
              </a:lnSpc>
              <a:spcBef>
                <a:spcPts val="0"/>
              </a:spcBef>
              <a:spcAft>
                <a:spcPts val="0"/>
              </a:spcAft>
              <a:buSzPts val="2200"/>
              <a:buFont typeface="Times New Roman"/>
              <a:buAutoNum type="arabicPeriod"/>
            </a:pPr>
            <a:r>
              <a:rPr lang="en-US" sz="2200">
                <a:latin typeface="Times New Roman"/>
                <a:ea typeface="Times New Roman"/>
                <a:cs typeface="Times New Roman"/>
                <a:sym typeface="Times New Roman"/>
              </a:rPr>
              <a:t>Modular design &gt; parts assemble karun disassemble karta aale pahije asa design </a:t>
            </a:r>
            <a:endParaRPr sz="2200">
              <a:latin typeface="Times New Roman"/>
              <a:ea typeface="Times New Roman"/>
              <a:cs typeface="Times New Roman"/>
              <a:sym typeface="Times New Roman"/>
            </a:endParaRPr>
          </a:p>
          <a:p>
            <a:pPr indent="-203200" lvl="0" marL="342900" rtl="0" algn="l">
              <a:lnSpc>
                <a:spcPct val="150000"/>
              </a:lnSpc>
              <a:spcBef>
                <a:spcPts val="0"/>
              </a:spcBef>
              <a:spcAft>
                <a:spcPts val="0"/>
              </a:spcAft>
              <a:buClr>
                <a:schemeClr val="dk1"/>
              </a:buClr>
              <a:buSzPts val="2200"/>
              <a:buNone/>
            </a:pPr>
            <a:r>
              <a:t/>
            </a:r>
            <a:endParaRPr sz="2200">
              <a:latin typeface="Times New Roman"/>
              <a:ea typeface="Times New Roman"/>
              <a:cs typeface="Times New Roman"/>
              <a:sym typeface="Times New Roman"/>
            </a:endParaRPr>
          </a:p>
          <a:p>
            <a:pPr indent="-203200" lvl="0" marL="342900" rtl="0" algn="l">
              <a:lnSpc>
                <a:spcPct val="150000"/>
              </a:lnSpc>
              <a:spcBef>
                <a:spcPts val="0"/>
              </a:spcBef>
              <a:spcAft>
                <a:spcPts val="0"/>
              </a:spcAft>
              <a:buClr>
                <a:schemeClr val="dk1"/>
              </a:buClr>
              <a:buSzPts val="2200"/>
              <a:buNone/>
            </a:pPr>
            <a:r>
              <a:t/>
            </a:r>
            <a:endParaRPr sz="2200">
              <a:latin typeface="Times New Roman"/>
              <a:ea typeface="Times New Roman"/>
              <a:cs typeface="Times New Roman"/>
              <a:sym typeface="Times New Roman"/>
            </a:endParaRPr>
          </a:p>
          <a:p>
            <a:pPr indent="-203200" lvl="0" marL="342900" rtl="0" algn="l">
              <a:lnSpc>
                <a:spcPct val="150000"/>
              </a:lnSpc>
              <a:spcBef>
                <a:spcPts val="0"/>
              </a:spcBef>
              <a:spcAft>
                <a:spcPts val="0"/>
              </a:spcAft>
              <a:buClr>
                <a:schemeClr val="dk1"/>
              </a:buClr>
              <a:buSzPts val="2200"/>
              <a:buNone/>
            </a:pPr>
            <a:r>
              <a:t/>
            </a:r>
            <a:endParaRPr sz="2200">
              <a:latin typeface="Times New Roman"/>
              <a:ea typeface="Times New Roman"/>
              <a:cs typeface="Times New Roman"/>
              <a:sym typeface="Times New Roman"/>
            </a:endParaRPr>
          </a:p>
          <a:p>
            <a:pPr indent="-203200" lvl="0" marL="342900" rtl="0" algn="l">
              <a:lnSpc>
                <a:spcPct val="150000"/>
              </a:lnSpc>
              <a:spcBef>
                <a:spcPts val="0"/>
              </a:spcBef>
              <a:spcAft>
                <a:spcPts val="0"/>
              </a:spcAft>
              <a:buClr>
                <a:schemeClr val="dk1"/>
              </a:buClr>
              <a:buSzPts val="2200"/>
              <a:buNone/>
            </a:pPr>
            <a:r>
              <a:t/>
            </a:r>
            <a:endParaRPr sz="22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