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876" r:id="rId2"/>
    <p:sldMasterId id="2147484044" r:id="rId3"/>
    <p:sldMasterId id="2147484152" r:id="rId4"/>
    <p:sldMasterId id="2147484236" r:id="rId5"/>
    <p:sldMasterId id="2147484260" r:id="rId6"/>
    <p:sldMasterId id="2147484296" r:id="rId7"/>
    <p:sldMasterId id="2147484416" r:id="rId8"/>
    <p:sldMasterId id="2147484428" r:id="rId9"/>
    <p:sldMasterId id="2147484440" r:id="rId10"/>
  </p:sldMasterIdLst>
  <p:notesMasterIdLst>
    <p:notesMasterId r:id="rId23"/>
  </p:notesMasterIdLst>
  <p:sldIdLst>
    <p:sldId id="257" r:id="rId11"/>
    <p:sldId id="258" r:id="rId12"/>
    <p:sldId id="259" r:id="rId13"/>
    <p:sldId id="260" r:id="rId14"/>
    <p:sldId id="261" r:id="rId15"/>
    <p:sldId id="263" r:id="rId16"/>
    <p:sldId id="262" r:id="rId17"/>
    <p:sldId id="264" r:id="rId18"/>
    <p:sldId id="265" r:id="rId19"/>
    <p:sldId id="266" r:id="rId20"/>
    <p:sldId id="267" r:id="rId21"/>
    <p:sldId id="26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045A"/>
    <a:srgbClr val="000000"/>
    <a:srgbClr val="FFFF66"/>
    <a:srgbClr val="0099CC"/>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3" autoAdjust="0"/>
    <p:restoredTop sz="94662" autoAdjust="0"/>
  </p:normalViewPr>
  <p:slideViewPr>
    <p:cSldViewPr>
      <p:cViewPr varScale="1">
        <p:scale>
          <a:sx n="70" d="100"/>
          <a:sy n="70" d="100"/>
        </p:scale>
        <p:origin x="-1368"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1.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notesMaster" Target="notesMasters/notesMaster1.xml"/><Relationship Id="rId10" Type="http://schemas.openxmlformats.org/officeDocument/2006/relationships/slideMaster" Target="slideMasters/slideMaster10.xml"/><Relationship Id="rId19" Type="http://schemas.openxmlformats.org/officeDocument/2006/relationships/slide" Target="slides/slide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5138C6-DFD6-45E0-9AB6-1FA496455F8C}"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38261B98-7162-41DF-9B94-DDF800FCC1C3}">
      <dgm:prSet custT="1"/>
      <dgm:spPr>
        <a:solidFill>
          <a:schemeClr val="accent1">
            <a:lumMod val="50000"/>
          </a:schemeClr>
        </a:solidFill>
      </dgm:spPr>
      <dgm:t>
        <a:bodyPr/>
        <a:lstStyle/>
        <a:p>
          <a:pPr rtl="0"/>
          <a:r>
            <a:rPr lang="en-US" sz="2700" b="1" dirty="0" smtClean="0"/>
            <a:t>Starting An Online </a:t>
          </a:r>
          <a:r>
            <a:rPr lang="en-US" sz="2700" b="1" dirty="0" err="1" smtClean="0"/>
            <a:t>Buisness</a:t>
          </a:r>
          <a:r>
            <a:rPr lang="en-US" sz="2700" b="1" dirty="0" smtClean="0"/>
            <a:t> In Covid-19</a:t>
          </a:r>
          <a:endParaRPr lang="en-US" sz="2700" dirty="0"/>
        </a:p>
      </dgm:t>
    </dgm:pt>
    <dgm:pt modelId="{B78AC536-E9CC-45E9-ADEC-429C8641493A}" type="parTrans" cxnId="{4F278CE6-6D92-46F4-9E94-03BE3829F017}">
      <dgm:prSet/>
      <dgm:spPr/>
      <dgm:t>
        <a:bodyPr/>
        <a:lstStyle/>
        <a:p>
          <a:endParaRPr lang="en-US"/>
        </a:p>
      </dgm:t>
    </dgm:pt>
    <dgm:pt modelId="{831D7D2A-FA96-40B3-A90E-2AC23C11EC30}" type="sibTrans" cxnId="{4F278CE6-6D92-46F4-9E94-03BE3829F017}">
      <dgm:prSet/>
      <dgm:spPr/>
      <dgm:t>
        <a:bodyPr/>
        <a:lstStyle/>
        <a:p>
          <a:endParaRPr lang="en-US"/>
        </a:p>
      </dgm:t>
    </dgm:pt>
    <dgm:pt modelId="{0677A836-6F40-4B0C-A8DC-862DAD8B9049}" type="pres">
      <dgm:prSet presAssocID="{ED5138C6-DFD6-45E0-9AB6-1FA496455F8C}" presName="linear" presStyleCnt="0">
        <dgm:presLayoutVars>
          <dgm:animLvl val="lvl"/>
          <dgm:resizeHandles val="exact"/>
        </dgm:presLayoutVars>
      </dgm:prSet>
      <dgm:spPr/>
    </dgm:pt>
    <dgm:pt modelId="{96E09ED6-4886-433C-BD62-2F0A7BB4164E}" type="pres">
      <dgm:prSet presAssocID="{38261B98-7162-41DF-9B94-DDF800FCC1C3}" presName="parentText" presStyleLbl="node1" presStyleIdx="0" presStyleCnt="1" custLinFactNeighborX="-7292" custLinFactNeighborY="9295">
        <dgm:presLayoutVars>
          <dgm:chMax val="0"/>
          <dgm:bulletEnabled val="1"/>
        </dgm:presLayoutVars>
      </dgm:prSet>
      <dgm:spPr/>
    </dgm:pt>
  </dgm:ptLst>
  <dgm:cxnLst>
    <dgm:cxn modelId="{926C6130-3DA5-4357-9FF6-C86BF1C7688C}" type="presOf" srcId="{38261B98-7162-41DF-9B94-DDF800FCC1C3}" destId="{96E09ED6-4886-433C-BD62-2F0A7BB4164E}" srcOrd="0" destOrd="0" presId="urn:microsoft.com/office/officeart/2005/8/layout/vList2"/>
    <dgm:cxn modelId="{4F278CE6-6D92-46F4-9E94-03BE3829F017}" srcId="{ED5138C6-DFD6-45E0-9AB6-1FA496455F8C}" destId="{38261B98-7162-41DF-9B94-DDF800FCC1C3}" srcOrd="0" destOrd="0" parTransId="{B78AC536-E9CC-45E9-ADEC-429C8641493A}" sibTransId="{831D7D2A-FA96-40B3-A90E-2AC23C11EC30}"/>
    <dgm:cxn modelId="{5B58F81A-BFA9-4099-A86B-6021C7B48C23}" type="presOf" srcId="{ED5138C6-DFD6-45E0-9AB6-1FA496455F8C}" destId="{0677A836-6F40-4B0C-A8DC-862DAD8B9049}" srcOrd="0" destOrd="0" presId="urn:microsoft.com/office/officeart/2005/8/layout/vList2"/>
    <dgm:cxn modelId="{2CBC7EFA-F456-4E40-9067-E8EAAFB943EE}" type="presParOf" srcId="{0677A836-6F40-4B0C-A8DC-862DAD8B9049}" destId="{96E09ED6-4886-433C-BD62-2F0A7BB4164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263FA1-49B3-40E3-BC0A-7094CC3528B2}" type="doc">
      <dgm:prSet loTypeId="urn:microsoft.com/office/officeart/2005/8/layout/target3" loCatId="relationship" qsTypeId="urn:microsoft.com/office/officeart/2005/8/quickstyle/3d1" qsCatId="3D" csTypeId="urn:microsoft.com/office/officeart/2005/8/colors/accent1_2" csCatId="accent1" phldr="1"/>
      <dgm:spPr/>
      <dgm:t>
        <a:bodyPr/>
        <a:lstStyle/>
        <a:p>
          <a:endParaRPr lang="en-US"/>
        </a:p>
      </dgm:t>
    </dgm:pt>
    <dgm:pt modelId="{F29B4441-B2F0-41D2-BC5E-B0051A4ACF95}">
      <dgm:prSet>
        <dgm:style>
          <a:lnRef idx="2">
            <a:schemeClr val="accent2">
              <a:shade val="50000"/>
            </a:schemeClr>
          </a:lnRef>
          <a:fillRef idx="1">
            <a:schemeClr val="accent2"/>
          </a:fillRef>
          <a:effectRef idx="0">
            <a:schemeClr val="accent2"/>
          </a:effectRef>
          <a:fontRef idx="minor">
            <a:schemeClr val="lt1"/>
          </a:fontRef>
        </dgm:style>
      </dgm:prSet>
      <dgm:spPr>
        <a:solidFill>
          <a:schemeClr val="bg1"/>
        </a:solidFill>
      </dgm:spPr>
      <dgm:t>
        <a:bodyPr/>
        <a:lstStyle/>
        <a:p>
          <a:pPr algn="l" rtl="0"/>
          <a:r>
            <a:rPr lang="en-US" baseline="0" dirty="0" smtClean="0"/>
            <a:t>   THE PROBLEM / SNAG</a:t>
          </a:r>
          <a:endParaRPr lang="en-US" dirty="0"/>
        </a:p>
      </dgm:t>
    </dgm:pt>
    <dgm:pt modelId="{80ADF358-26CE-4B76-8E45-97AABEC125A7}" type="sibTrans" cxnId="{EC2E649B-FF17-45A5-857C-1CEFE01B78E5}">
      <dgm:prSet/>
      <dgm:spPr/>
      <dgm:t>
        <a:bodyPr/>
        <a:lstStyle/>
        <a:p>
          <a:endParaRPr lang="en-US"/>
        </a:p>
      </dgm:t>
    </dgm:pt>
    <dgm:pt modelId="{711FA170-BADC-4CC8-8D13-6DEDC57F34A4}" type="parTrans" cxnId="{EC2E649B-FF17-45A5-857C-1CEFE01B78E5}">
      <dgm:prSet/>
      <dgm:spPr/>
      <dgm:t>
        <a:bodyPr/>
        <a:lstStyle/>
        <a:p>
          <a:endParaRPr lang="en-US"/>
        </a:p>
      </dgm:t>
    </dgm:pt>
    <dgm:pt modelId="{482B1099-2357-4017-A932-6874CD26CAE7}" type="pres">
      <dgm:prSet presAssocID="{15263FA1-49B3-40E3-BC0A-7094CC3528B2}" presName="Name0" presStyleCnt="0">
        <dgm:presLayoutVars>
          <dgm:chMax val="7"/>
          <dgm:dir/>
          <dgm:animLvl val="lvl"/>
          <dgm:resizeHandles val="exact"/>
        </dgm:presLayoutVars>
      </dgm:prSet>
      <dgm:spPr/>
    </dgm:pt>
    <dgm:pt modelId="{1A672064-F740-444C-9669-CBE463F16F7F}" type="pres">
      <dgm:prSet presAssocID="{F29B4441-B2F0-41D2-BC5E-B0051A4ACF95}" presName="circle1" presStyleLbl="node1" presStyleIdx="0" presStyleCnt="1" custScaleX="113653" custScaleY="105788" custLinFactNeighborX="-19763" custLinFactNeighborY="-2894"/>
      <dgm:spPr>
        <a:solidFill>
          <a:schemeClr val="accent5">
            <a:lumMod val="75000"/>
          </a:schemeClr>
        </a:solidFill>
      </dgm:spPr>
      <dgm:t>
        <a:bodyPr/>
        <a:lstStyle/>
        <a:p>
          <a:endParaRPr lang="en-US"/>
        </a:p>
      </dgm:t>
    </dgm:pt>
    <dgm:pt modelId="{2721BA40-6BEC-449E-86DA-FDA63A972F44}" type="pres">
      <dgm:prSet presAssocID="{F29B4441-B2F0-41D2-BC5E-B0051A4ACF95}" presName="space" presStyleCnt="0"/>
      <dgm:spPr/>
    </dgm:pt>
    <dgm:pt modelId="{C6FB824C-134D-472B-ACDA-1B869CABB768}" type="pres">
      <dgm:prSet presAssocID="{F29B4441-B2F0-41D2-BC5E-B0051A4ACF95}" presName="rect1" presStyleLbl="alignAcc1" presStyleIdx="0" presStyleCnt="1" custScaleX="102690" custLinFactNeighborX="-1852" custLinFactNeighborY="1619"/>
      <dgm:spPr/>
      <dgm:t>
        <a:bodyPr/>
        <a:lstStyle/>
        <a:p>
          <a:endParaRPr lang="en-US"/>
        </a:p>
      </dgm:t>
    </dgm:pt>
    <dgm:pt modelId="{03D6422D-92DC-41B1-A421-680F1A569F1A}" type="pres">
      <dgm:prSet presAssocID="{F29B4441-B2F0-41D2-BC5E-B0051A4ACF95}" presName="rect1ParTxNoCh" presStyleLbl="alignAcc1" presStyleIdx="0" presStyleCnt="1">
        <dgm:presLayoutVars>
          <dgm:chMax val="1"/>
          <dgm:bulletEnabled val="1"/>
        </dgm:presLayoutVars>
      </dgm:prSet>
      <dgm:spPr/>
    </dgm:pt>
  </dgm:ptLst>
  <dgm:cxnLst>
    <dgm:cxn modelId="{AB50C36B-853E-4156-A1BA-80F3E57CB756}" type="presOf" srcId="{F29B4441-B2F0-41D2-BC5E-B0051A4ACF95}" destId="{C6FB824C-134D-472B-ACDA-1B869CABB768}" srcOrd="0" destOrd="0" presId="urn:microsoft.com/office/officeart/2005/8/layout/target3"/>
    <dgm:cxn modelId="{C6F5E419-14A0-40F2-B753-32024D9B6F11}" type="presOf" srcId="{15263FA1-49B3-40E3-BC0A-7094CC3528B2}" destId="{482B1099-2357-4017-A932-6874CD26CAE7}" srcOrd="0" destOrd="0" presId="urn:microsoft.com/office/officeart/2005/8/layout/target3"/>
    <dgm:cxn modelId="{EC2E649B-FF17-45A5-857C-1CEFE01B78E5}" srcId="{15263FA1-49B3-40E3-BC0A-7094CC3528B2}" destId="{F29B4441-B2F0-41D2-BC5E-B0051A4ACF95}" srcOrd="0" destOrd="0" parTransId="{711FA170-BADC-4CC8-8D13-6DEDC57F34A4}" sibTransId="{80ADF358-26CE-4B76-8E45-97AABEC125A7}"/>
    <dgm:cxn modelId="{0B9762CC-F0E1-4CF3-A600-222A5BCF0F05}" type="presOf" srcId="{F29B4441-B2F0-41D2-BC5E-B0051A4ACF95}" destId="{03D6422D-92DC-41B1-A421-680F1A569F1A}" srcOrd="1" destOrd="0" presId="urn:microsoft.com/office/officeart/2005/8/layout/target3"/>
    <dgm:cxn modelId="{BBAE5167-F3E6-4A9C-B2E3-133B7341F50B}" type="presParOf" srcId="{482B1099-2357-4017-A932-6874CD26CAE7}" destId="{1A672064-F740-444C-9669-CBE463F16F7F}" srcOrd="0" destOrd="0" presId="urn:microsoft.com/office/officeart/2005/8/layout/target3"/>
    <dgm:cxn modelId="{6FF8EFEC-EED4-4757-BCDA-85A7BF5AC9F8}" type="presParOf" srcId="{482B1099-2357-4017-A932-6874CD26CAE7}" destId="{2721BA40-6BEC-449E-86DA-FDA63A972F44}" srcOrd="1" destOrd="0" presId="urn:microsoft.com/office/officeart/2005/8/layout/target3"/>
    <dgm:cxn modelId="{4317FE9A-E7B6-4645-9CEB-940A21FA0EF6}" type="presParOf" srcId="{482B1099-2357-4017-A932-6874CD26CAE7}" destId="{C6FB824C-134D-472B-ACDA-1B869CABB768}" srcOrd="2" destOrd="0" presId="urn:microsoft.com/office/officeart/2005/8/layout/target3"/>
    <dgm:cxn modelId="{88F10A5A-CE4E-42B0-A282-72A9C8E109D4}" type="presParOf" srcId="{482B1099-2357-4017-A932-6874CD26CAE7}" destId="{03D6422D-92DC-41B1-A421-680F1A569F1A}" srcOrd="3" destOrd="0" presId="urn:microsoft.com/office/officeart/2005/8/layout/target3"/>
  </dgm:cxnLst>
  <dgm:bg>
    <a:solidFill>
      <a:schemeClr val="accent5">
        <a:lumMod val="75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E09ED6-4886-433C-BD62-2F0A7BB4164E}">
      <dsp:nvSpPr>
        <dsp:cNvPr id="0" name=""/>
        <dsp:cNvSpPr/>
      </dsp:nvSpPr>
      <dsp:spPr>
        <a:xfrm>
          <a:off x="0" y="14519"/>
          <a:ext cx="7772400" cy="823680"/>
        </a:xfrm>
        <a:prstGeom prst="roundRect">
          <a:avLst/>
        </a:prstGeom>
        <a:solidFill>
          <a:schemeClr val="accent1">
            <a:lumMod val="50000"/>
          </a:schemeClr>
        </a:solidFill>
        <a:ln>
          <a:noFill/>
        </a:ln>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b="1" kern="1200" dirty="0" smtClean="0"/>
            <a:t>Starting An Online </a:t>
          </a:r>
          <a:r>
            <a:rPr lang="en-US" sz="2700" b="1" kern="1200" dirty="0" err="1" smtClean="0"/>
            <a:t>Buisness</a:t>
          </a:r>
          <a:r>
            <a:rPr lang="en-US" sz="2700" b="1" kern="1200" dirty="0" smtClean="0"/>
            <a:t> In Covid-19</a:t>
          </a:r>
          <a:endParaRPr lang="en-US" sz="2700" kern="1200" dirty="0"/>
        </a:p>
      </dsp:txBody>
      <dsp:txXfrm>
        <a:off x="40209" y="54728"/>
        <a:ext cx="7691982" cy="7432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672064-F740-444C-9669-CBE463F16F7F}">
      <dsp:nvSpPr>
        <dsp:cNvPr id="0" name=""/>
        <dsp:cNvSpPr/>
      </dsp:nvSpPr>
      <dsp:spPr>
        <a:xfrm>
          <a:off x="-228690" y="-45486"/>
          <a:ext cx="893180" cy="831370"/>
        </a:xfrm>
        <a:prstGeom prst="pie">
          <a:avLst>
            <a:gd name="adj1" fmla="val 5400000"/>
            <a:gd name="adj2" fmla="val 16200000"/>
          </a:avLst>
        </a:prstGeom>
        <a:solidFill>
          <a:schemeClr val="accent5">
            <a:lumMod val="75000"/>
          </a:schemeClr>
        </a:solidFill>
        <a:ln>
          <a:no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C6FB824C-134D-472B-ACDA-1B869CABB768}">
      <dsp:nvSpPr>
        <dsp:cNvPr id="0" name=""/>
        <dsp:cNvSpPr/>
      </dsp:nvSpPr>
      <dsp:spPr>
        <a:xfrm>
          <a:off x="151909" y="0"/>
          <a:ext cx="7108466" cy="785884"/>
        </a:xfrm>
        <a:prstGeom prst="rect">
          <a:avLst/>
        </a:prstGeom>
        <a:solidFill>
          <a:schemeClr val="bg1"/>
        </a:solidFill>
        <a:ln w="11429" cap="flat" cmpd="sng" algn="ctr">
          <a:solidFill>
            <a:schemeClr val="accent2">
              <a:shade val="50000"/>
            </a:schemeClr>
          </a:solidFill>
          <a:prstDash val="sysDash"/>
        </a:ln>
        <a:effectLst/>
        <a:scene3d>
          <a:camera prst="orthographicFront"/>
          <a:lightRig rig="flat" dir="t"/>
        </a:scene3d>
        <a:sp3d extrusionH="12700"/>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44780" tIns="144780" rIns="144780" bIns="144780" numCol="1" spcCol="1270" anchor="ctr" anchorCtr="0">
          <a:noAutofit/>
        </a:bodyPr>
        <a:lstStyle/>
        <a:p>
          <a:pPr lvl="0" algn="l" defTabSz="1689100" rtl="0">
            <a:lnSpc>
              <a:spcPct val="90000"/>
            </a:lnSpc>
            <a:spcBef>
              <a:spcPct val="0"/>
            </a:spcBef>
            <a:spcAft>
              <a:spcPct val="35000"/>
            </a:spcAft>
          </a:pPr>
          <a:r>
            <a:rPr lang="en-US" sz="3800" kern="1200" baseline="0" dirty="0" smtClean="0"/>
            <a:t>   THE PROBLEM / SNAG</a:t>
          </a:r>
          <a:endParaRPr lang="en-US" sz="3800" kern="1200" dirty="0"/>
        </a:p>
      </dsp:txBody>
      <dsp:txXfrm>
        <a:off x="151909" y="0"/>
        <a:ext cx="7108466" cy="78588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3EE88F-1481-40A4-8749-A3A0DFF59F72}" type="datetimeFigureOut">
              <a:rPr lang="en-US" smtClean="0"/>
              <a:t>07/08/2020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4C2B84-88D0-4E05-86D0-58BC8D2674DC}" type="slidenum">
              <a:rPr lang="en-US" smtClean="0"/>
              <a:t>‹#›</a:t>
            </a:fld>
            <a:endParaRPr lang="en-US"/>
          </a:p>
        </p:txBody>
      </p:sp>
    </p:spTree>
    <p:extLst>
      <p:ext uri="{BB962C8B-B14F-4D97-AF65-F5344CB8AC3E}">
        <p14:creationId xmlns:p14="http://schemas.microsoft.com/office/powerpoint/2010/main" val="2886836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B41FFA5F-BD52-406C-88D5-58C399995F5D}" type="datetimeFigureOut">
              <a:rPr lang="en-US" smtClean="0"/>
              <a:t>07/08/2020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918C5-0142-421B-B7DD-79899EEBB3FA}" type="slidenum">
              <a:rPr lang="en-US" smtClean="0"/>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1FFA5F-BD52-406C-88D5-58C399995F5D}" type="datetimeFigureOut">
              <a:rPr lang="en-US" smtClean="0"/>
              <a:t>07/08/2020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B41FFA5F-BD52-406C-88D5-58C399995F5D}" type="datetimeFigureOut">
              <a:rPr lang="en-US" smtClean="0"/>
              <a:t>07/08/2020</a:t>
            </a:fld>
            <a:endParaRPr lang="en-US"/>
          </a:p>
        </p:txBody>
      </p:sp>
      <p:sp>
        <p:nvSpPr>
          <p:cNvPr id="8" name="Slide Number Placeholder 7"/>
          <p:cNvSpPr>
            <a:spLocks noGrp="1"/>
          </p:cNvSpPr>
          <p:nvPr>
            <p:ph type="sldNum" sz="quarter" idx="11"/>
          </p:nvPr>
        </p:nvSpPr>
        <p:spPr/>
        <p:txBody>
          <a:bodyPr/>
          <a:lstStyle/>
          <a:p>
            <a:fld id="{E80918C5-0142-421B-B7DD-79899EEBB3FA}"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B41FFA5F-BD52-406C-88D5-58C399995F5D}" type="datetimeFigureOut">
              <a:rPr lang="en-US" smtClean="0"/>
              <a:t>07/08/2020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1FFA5F-BD52-406C-88D5-58C399995F5D}" type="datetimeFigureOut">
              <a:rPr lang="en-US" smtClean="0"/>
              <a:t>07/08/2020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918C5-0142-421B-B7DD-79899EEBB3FA}"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B41FFA5F-BD52-406C-88D5-58C399995F5D}" type="datetimeFigureOut">
              <a:rPr lang="en-US" smtClean="0"/>
              <a:t>07/08/2020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0918C5-0142-421B-B7DD-79899EEBB3FA}"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41FFA5F-BD52-406C-88D5-58C399995F5D}" type="datetimeFigureOut">
              <a:rPr lang="en-US" smtClean="0"/>
              <a:t>07/08/2020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0918C5-0142-421B-B7DD-79899EEBB3FA}"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41FFA5F-BD52-406C-88D5-58C399995F5D}" type="datetimeFigureOut">
              <a:rPr lang="en-US" smtClean="0"/>
              <a:t>07/08/2020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FFA5F-BD52-406C-88D5-58C399995F5D}" type="datetimeFigureOut">
              <a:rPr lang="en-US" smtClean="0"/>
              <a:t>07/08/2020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1FFA5F-BD52-406C-88D5-58C399995F5D}" type="datetimeFigureOut">
              <a:rPr lang="en-US" smtClean="0"/>
              <a:t>07/08/2020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1FFA5F-BD52-406C-88D5-58C399995F5D}" type="datetimeFigureOut">
              <a:rPr lang="en-US" smtClean="0"/>
              <a:t>07/08/2020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FFA5F-BD52-406C-88D5-58C399995F5D}" type="datetimeFigureOut">
              <a:rPr lang="en-US" smtClean="0"/>
              <a:t>07/08/2020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1FFA5F-BD52-406C-88D5-58C399995F5D}" type="datetimeFigureOut">
              <a:rPr lang="en-US" smtClean="0"/>
              <a:t>07/08/2020</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FFA5F-BD52-406C-88D5-58C399995F5D}" type="datetimeFigureOut">
              <a:rPr lang="en-US" smtClean="0"/>
              <a:t>07/08/2020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B41FFA5F-BD52-406C-88D5-58C399995F5D}" type="datetimeFigureOut">
              <a:rPr lang="en-US" smtClean="0"/>
              <a:t>07/08/2020</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E80918C5-0142-421B-B7DD-79899EEBB3FA}" type="slidenum">
              <a:rPr lang="en-US" smtClean="0"/>
              <a:t>‹#›</a:t>
            </a:fld>
            <a:endParaRPr lang="en-US"/>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FFA5F-BD52-406C-88D5-58C399995F5D}" type="datetimeFigureOut">
              <a:rPr lang="en-US" smtClean="0"/>
              <a:t>07/08/2020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918C5-0142-421B-B7DD-79899EEBB3FA}" type="slidenum">
              <a:rPr lang="en-US" smtClean="0"/>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1FFA5F-BD52-406C-88D5-58C399995F5D}" type="datetimeFigureOut">
              <a:rPr lang="en-US" smtClean="0"/>
              <a:t>07/08/2020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918C5-0142-421B-B7DD-79899EEBB3F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41FFA5F-BD52-406C-88D5-58C399995F5D}" type="datetimeFigureOut">
              <a:rPr lang="en-US" smtClean="0"/>
              <a:t>07/08/2020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0918C5-0142-421B-B7DD-79899EEBB3FA}" type="slidenum">
              <a:rPr lang="en-US" smtClean="0"/>
              <a:t>‹#›</a:t>
            </a:fld>
            <a:endParaRPr lang="en-US"/>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41FFA5F-BD52-406C-88D5-58C399995F5D}" type="datetimeFigureOut">
              <a:rPr lang="en-US" smtClean="0"/>
              <a:t>07/08/2020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0918C5-0142-421B-B7DD-79899EEBB3FA}" type="slidenum">
              <a:rPr lang="en-US" smtClean="0"/>
              <a:t>‹#›</a:t>
            </a:fld>
            <a:endParaRPr lang="en-US"/>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41FFA5F-BD52-406C-88D5-58C399995F5D}" type="datetimeFigureOut">
              <a:rPr lang="en-US" smtClean="0"/>
              <a:t>07/08/2020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0918C5-0142-421B-B7DD-79899EEBB3FA}" type="slidenum">
              <a:rPr lang="en-US" smtClean="0"/>
              <a:t>‹#›</a:t>
            </a:fld>
            <a:endParaRPr lang="en-US"/>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FFA5F-BD52-406C-88D5-58C399995F5D}" type="datetimeFigureOut">
              <a:rPr lang="en-US" smtClean="0"/>
              <a:t>07/08/2020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1FFA5F-BD52-406C-88D5-58C399995F5D}" type="datetimeFigureOut">
              <a:rPr lang="en-US" smtClean="0"/>
              <a:t>07/08/2020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1FFA5F-BD52-406C-88D5-58C399995F5D}" type="datetimeFigureOut">
              <a:rPr lang="en-US" smtClean="0"/>
              <a:t>07/08/2020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1FFA5F-BD52-406C-88D5-58C399995F5D}" type="datetimeFigureOut">
              <a:rPr lang="en-US" smtClean="0"/>
              <a:t>07/08/2020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FFA5F-BD52-406C-88D5-58C399995F5D}" type="datetimeFigureOut">
              <a:rPr lang="en-US" smtClean="0"/>
              <a:t>07/08/2020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918C5-0142-421B-B7DD-79899EEBB3FA}" type="slidenum">
              <a:rPr lang="en-US" smtClean="0"/>
              <a:t>‹#›</a:t>
            </a:fld>
            <a:endParaRPr lang="en-US"/>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FFA5F-BD52-406C-88D5-58C399995F5D}" type="datetimeFigureOut">
              <a:rPr lang="en-US" smtClean="0"/>
              <a:t>07/08/2020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918C5-0142-421B-B7DD-79899EEBB3FA}" type="slidenum">
              <a:rPr lang="en-US" smtClean="0"/>
              <a:t>‹#›</a:t>
            </a:fld>
            <a:endParaRPr lang="en-US"/>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B41FFA5F-BD52-406C-88D5-58C399995F5D}" type="datetimeFigureOut">
              <a:rPr lang="en-US" smtClean="0"/>
              <a:t>07/08/2020</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80918C5-0142-421B-B7DD-79899EEBB3FA}"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41FFA5F-BD52-406C-88D5-58C399995F5D}" type="datetimeFigureOut">
              <a:rPr lang="en-US" smtClean="0"/>
              <a:t>07/08/2020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E80918C5-0142-421B-B7DD-79899EEBB3FA}"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B41FFA5F-BD52-406C-88D5-58C399995F5D}" type="datetimeFigureOut">
              <a:rPr lang="en-US" smtClean="0"/>
              <a:t>07/08/2020</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80918C5-0142-421B-B7DD-79899EEBB3FA}"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B41FFA5F-BD52-406C-88D5-58C399995F5D}" type="datetimeFigureOut">
              <a:rPr lang="en-US" smtClean="0"/>
              <a:t>07/08/2020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0918C5-0142-421B-B7DD-79899EEBB3FA}"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B41FFA5F-BD52-406C-88D5-58C399995F5D}" type="datetimeFigureOut">
              <a:rPr lang="en-US" smtClean="0"/>
              <a:t>07/08/2020</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E80918C5-0142-421B-B7DD-79899EEBB3FA}"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41FFA5F-BD52-406C-88D5-58C399995F5D}" type="datetimeFigureOut">
              <a:rPr lang="en-US" smtClean="0"/>
              <a:t>07/08/2020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E80918C5-0142-421B-B7DD-79899EEBB3FA}" type="slidenum">
              <a:rPr lang="en-US" smtClean="0"/>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B41FFA5F-BD52-406C-88D5-58C399995F5D}" type="datetimeFigureOut">
              <a:rPr lang="en-US" smtClean="0"/>
              <a:t>07/08/2020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E80918C5-0142-421B-B7DD-79899EEBB3F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41FFA5F-BD52-406C-88D5-58C399995F5D}" type="datetimeFigureOut">
              <a:rPr lang="en-US" smtClean="0"/>
              <a:t>07/08/2020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918C5-0142-421B-B7DD-79899EEBB3F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E80918C5-0142-421B-B7DD-79899EEBB3FA}"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B41FFA5F-BD52-406C-88D5-58C399995F5D}" type="datetimeFigureOut">
              <a:rPr lang="en-US" smtClean="0"/>
              <a:t>07/08/2020</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E80918C5-0142-421B-B7DD-79899EEBB3FA}"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B41FFA5F-BD52-406C-88D5-58C399995F5D}" type="datetimeFigureOut">
              <a:rPr lang="en-US" smtClean="0"/>
              <a:t>07/08/2020</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1FFA5F-BD52-406C-88D5-58C399995F5D}" type="datetimeFigureOut">
              <a:rPr lang="en-US" smtClean="0"/>
              <a:t>07/08/2020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918C5-0142-421B-B7DD-79899EEBB3F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E80918C5-0142-421B-B7DD-79899EEBB3FA}"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1FFA5F-BD52-406C-88D5-58C399995F5D}" type="datetimeFigureOut">
              <a:rPr lang="en-US" smtClean="0"/>
              <a:t>07/08/2020</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41FFA5F-BD52-406C-88D5-58C399995F5D}" type="datetimeFigureOut">
              <a:rPr lang="en-US" smtClean="0"/>
              <a:t>07/08/2020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FFA5F-BD52-406C-88D5-58C399995F5D}" type="datetimeFigureOut">
              <a:rPr lang="en-US" smtClean="0"/>
              <a:t>07/08/2020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1FFA5F-BD52-406C-88D5-58C399995F5D}" type="datetimeFigureOut">
              <a:rPr lang="en-US" smtClean="0"/>
              <a:t>07/08/2020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41FFA5F-BD52-406C-88D5-58C399995F5D}" type="datetimeFigureOut">
              <a:rPr lang="en-US" smtClean="0"/>
              <a:t>07/08/2020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1FFA5F-BD52-406C-88D5-58C399995F5D}" type="datetimeFigureOut">
              <a:rPr lang="en-US" smtClean="0"/>
              <a:t>07/08/2020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1FFA5F-BD52-406C-88D5-58C399995F5D}" type="datetimeFigureOut">
              <a:rPr lang="en-US" smtClean="0"/>
              <a:t>07/08/2020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41FFA5F-BD52-406C-88D5-58C399995F5D}" type="datetimeFigureOut">
              <a:rPr lang="en-US" smtClean="0"/>
              <a:t>07/08/2020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FFA5F-BD52-406C-88D5-58C399995F5D}" type="datetimeFigureOut">
              <a:rPr lang="en-US" smtClean="0"/>
              <a:t>07/08/2020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1FFA5F-BD52-406C-88D5-58C399995F5D}" type="datetimeFigureOut">
              <a:rPr lang="en-US" smtClean="0"/>
              <a:t>07/08/2020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0918C5-0142-421B-B7DD-79899EEBB3FA}"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B41FFA5F-BD52-406C-88D5-58C399995F5D}" type="datetimeFigureOut">
              <a:rPr lang="en-US" smtClean="0"/>
              <a:t>07/08/2020</a:t>
            </a:fld>
            <a:endParaRPr lang="en-US"/>
          </a:p>
        </p:txBody>
      </p:sp>
      <p:sp>
        <p:nvSpPr>
          <p:cNvPr id="9" name="Slide Number Placeholder 8"/>
          <p:cNvSpPr>
            <a:spLocks noGrp="1"/>
          </p:cNvSpPr>
          <p:nvPr>
            <p:ph type="sldNum" sz="quarter" idx="11"/>
          </p:nvPr>
        </p:nvSpPr>
        <p:spPr/>
        <p:txBody>
          <a:bodyPr/>
          <a:lstStyle/>
          <a:p>
            <a:fld id="{E80918C5-0142-421B-B7DD-79899EEBB3FA}"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FFA5F-BD52-406C-88D5-58C399995F5D}" type="datetimeFigureOut">
              <a:rPr lang="en-US" smtClean="0"/>
              <a:t>07/08/2020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FFA5F-BD52-406C-88D5-58C399995F5D}" type="datetimeFigureOut">
              <a:rPr lang="en-US" smtClean="0"/>
              <a:t>07/08/2020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B41FFA5F-BD52-406C-88D5-58C399995F5D}" type="datetimeFigureOut">
              <a:rPr lang="en-US" smtClean="0"/>
              <a:t>07/08/2020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E80918C5-0142-421B-B7DD-79899EEBB3F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B41FFA5F-BD52-406C-88D5-58C399995F5D}" type="datetimeFigureOut">
              <a:rPr lang="en-US" smtClean="0"/>
              <a:t>07/08/2020</a:t>
            </a:fld>
            <a:endParaRPr lang="en-US"/>
          </a:p>
        </p:txBody>
      </p:sp>
      <p:sp>
        <p:nvSpPr>
          <p:cNvPr id="9" name="Slide Number Placeholder 8"/>
          <p:cNvSpPr>
            <a:spLocks noGrp="1"/>
          </p:cNvSpPr>
          <p:nvPr>
            <p:ph type="sldNum" sz="quarter" idx="15"/>
          </p:nvPr>
        </p:nvSpPr>
        <p:spPr/>
        <p:txBody>
          <a:bodyPr rtlCol="0"/>
          <a:lstStyle/>
          <a:p>
            <a:fld id="{E80918C5-0142-421B-B7DD-79899EEBB3FA}"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B41FFA5F-BD52-406C-88D5-58C399995F5D}" type="datetimeFigureOut">
              <a:rPr lang="en-US" smtClean="0"/>
              <a:t>07/08/2020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E80918C5-0142-421B-B7DD-79899EEBB3F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41FFA5F-BD52-406C-88D5-58C399995F5D}" type="datetimeFigureOut">
              <a:rPr lang="en-US" smtClean="0"/>
              <a:t>07/08/2020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0918C5-0142-421B-B7DD-79899EEBB3FA}"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B41FFA5F-BD52-406C-88D5-58C399995F5D}" type="datetimeFigureOut">
              <a:rPr lang="en-US" smtClean="0"/>
              <a:t>07/08/2020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0918C5-0142-421B-B7DD-79899EEBB3FA}"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41FFA5F-BD52-406C-88D5-58C399995F5D}" type="datetimeFigureOut">
              <a:rPr lang="en-US" smtClean="0"/>
              <a:t>07/08/2020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B41FFA5F-BD52-406C-88D5-58C399995F5D}" type="datetimeFigureOut">
              <a:rPr lang="en-US" smtClean="0"/>
              <a:t>07/08/2020</a:t>
            </a:fld>
            <a:endParaRPr lang="en-US"/>
          </a:p>
        </p:txBody>
      </p:sp>
      <p:sp>
        <p:nvSpPr>
          <p:cNvPr id="7" name="Slide Number Placeholder 6"/>
          <p:cNvSpPr>
            <a:spLocks noGrp="1"/>
          </p:cNvSpPr>
          <p:nvPr>
            <p:ph type="sldNum" sz="quarter" idx="11"/>
          </p:nvPr>
        </p:nvSpPr>
        <p:spPr/>
        <p:txBody>
          <a:bodyPr rtlCol="0"/>
          <a:lstStyle/>
          <a:p>
            <a:fld id="{E80918C5-0142-421B-B7DD-79899EEBB3FA}"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FFA5F-BD52-406C-88D5-58C399995F5D}" type="datetimeFigureOut">
              <a:rPr lang="en-US" smtClean="0"/>
              <a:t>07/08/2020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B41FFA5F-BD52-406C-88D5-58C399995F5D}" type="datetimeFigureOut">
              <a:rPr lang="en-US" smtClean="0"/>
              <a:t>07/08/2020</a:t>
            </a:fld>
            <a:endParaRPr lang="en-US"/>
          </a:p>
        </p:txBody>
      </p:sp>
      <p:sp>
        <p:nvSpPr>
          <p:cNvPr id="22" name="Slide Number Placeholder 21"/>
          <p:cNvSpPr>
            <a:spLocks noGrp="1"/>
          </p:cNvSpPr>
          <p:nvPr>
            <p:ph type="sldNum" sz="quarter" idx="15"/>
          </p:nvPr>
        </p:nvSpPr>
        <p:spPr/>
        <p:txBody>
          <a:bodyPr rtlCol="0"/>
          <a:lstStyle/>
          <a:p>
            <a:fld id="{E80918C5-0142-421B-B7DD-79899EEBB3FA}"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B41FFA5F-BD52-406C-88D5-58C399995F5D}" type="datetimeFigureOut">
              <a:rPr lang="en-US" smtClean="0"/>
              <a:t>07/08/2020</a:t>
            </a:fld>
            <a:endParaRPr lang="en-US"/>
          </a:p>
        </p:txBody>
      </p:sp>
      <p:sp>
        <p:nvSpPr>
          <p:cNvPr id="18" name="Slide Number Placeholder 17"/>
          <p:cNvSpPr>
            <a:spLocks noGrp="1"/>
          </p:cNvSpPr>
          <p:nvPr>
            <p:ph type="sldNum" sz="quarter" idx="11"/>
          </p:nvPr>
        </p:nvSpPr>
        <p:spPr/>
        <p:txBody>
          <a:bodyPr rtlCol="0"/>
          <a:lstStyle/>
          <a:p>
            <a:fld id="{E80918C5-0142-421B-B7DD-79899EEBB3FA}"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1FFA5F-BD52-406C-88D5-58C399995F5D}" type="datetimeFigureOut">
              <a:rPr lang="en-US" smtClean="0"/>
              <a:t>07/08/2020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1FFA5F-BD52-406C-88D5-58C399995F5D}" type="datetimeFigureOut">
              <a:rPr lang="en-US" smtClean="0"/>
              <a:t>07/08/2020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41FFA5F-BD52-406C-88D5-58C399995F5D}" type="datetimeFigureOut">
              <a:rPr lang="en-US" smtClean="0"/>
              <a:t>07/08/2020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918C5-0142-421B-B7DD-79899EEBB3FA}" type="slidenum">
              <a:rPr lang="en-US" smtClean="0"/>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FFA5F-BD52-406C-88D5-58C399995F5D}" type="datetimeFigureOut">
              <a:rPr lang="en-US" smtClean="0"/>
              <a:t>07/08/2020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1FFA5F-BD52-406C-88D5-58C399995F5D}" type="datetimeFigureOut">
              <a:rPr lang="en-US" smtClean="0"/>
              <a:t>07/08/2020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918C5-0142-421B-B7DD-79899EEBB3FA}" type="slidenum">
              <a:rPr lang="en-US" smtClean="0"/>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1FFA5F-BD52-406C-88D5-58C399995F5D}" type="datetimeFigureOut">
              <a:rPr lang="en-US" smtClean="0"/>
              <a:t>07/08/2020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41FFA5F-BD52-406C-88D5-58C399995F5D}" type="datetimeFigureOut">
              <a:rPr lang="en-US" smtClean="0"/>
              <a:t>07/08/2020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1FFA5F-BD52-406C-88D5-58C399995F5D}" type="datetimeFigureOut">
              <a:rPr lang="en-US" smtClean="0"/>
              <a:t>07/08/2020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0918C5-0142-421B-B7DD-79899EEBB3FA}" type="slidenum">
              <a:rPr lang="en-US" smtClean="0"/>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41FFA5F-BD52-406C-88D5-58C399995F5D}" type="datetimeFigureOut">
              <a:rPr lang="en-US" smtClean="0"/>
              <a:t>07/08/2020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FFA5F-BD52-406C-88D5-58C399995F5D}" type="datetimeFigureOut">
              <a:rPr lang="en-US" smtClean="0"/>
              <a:t>07/08/2020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1FFA5F-BD52-406C-88D5-58C399995F5D}" type="datetimeFigureOut">
              <a:rPr lang="en-US" smtClean="0"/>
              <a:t>07/08/2020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0918C5-0142-421B-B7DD-79899EEBB3FA}" type="slidenum">
              <a:rPr lang="en-US" smtClean="0"/>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1FFA5F-BD52-406C-88D5-58C399995F5D}" type="datetimeFigureOut">
              <a:rPr lang="en-US" smtClean="0"/>
              <a:t>07/08/2020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FFA5F-BD52-406C-88D5-58C399995F5D}" type="datetimeFigureOut">
              <a:rPr lang="en-US" smtClean="0"/>
              <a:t>07/08/2020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FFA5F-BD52-406C-88D5-58C399995F5D}" type="datetimeFigureOut">
              <a:rPr lang="en-US" smtClean="0"/>
              <a:t>07/08/2020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sphere1.png"/>
          <p:cNvPicPr>
            <a:picLocks noChangeAspect="1"/>
          </p:cNvPicPr>
          <p:nvPr/>
        </p:nvPicPr>
        <p:blipFill>
          <a:blip r:embed="rId2" cstate="print"/>
          <a:stretch>
            <a:fillRect/>
          </a:stretch>
        </p:blipFill>
        <p:spPr>
          <a:xfrm>
            <a:off x="6850374" y="0"/>
            <a:ext cx="2293626" cy="6858000"/>
          </a:xfrm>
          <a:prstGeom prst="rect">
            <a:avLst/>
          </a:prstGeom>
        </p:spPr>
      </p:pic>
      <p:sp>
        <p:nvSpPr>
          <p:cNvPr id="3" name="Subtitle 2"/>
          <p:cNvSpPr>
            <a:spLocks noGrp="1"/>
          </p:cNvSpPr>
          <p:nvPr>
            <p:ph type="subTitle" idx="1"/>
          </p:nvPr>
        </p:nvSpPr>
        <p:spPr>
          <a:xfrm>
            <a:off x="2438400" y="3581400"/>
            <a:ext cx="3962400" cy="2133600"/>
          </a:xfrm>
        </p:spPr>
        <p:txBody>
          <a:bodyPr anchor="t">
            <a:normAutofit/>
          </a:bodyPr>
          <a:lstStyle>
            <a:lvl1pPr marL="0" indent="0" algn="r">
              <a:buNone/>
              <a:defRPr sz="1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Title 15"/>
          <p:cNvSpPr>
            <a:spLocks noGrp="1"/>
          </p:cNvSpPr>
          <p:nvPr>
            <p:ph type="title"/>
          </p:nvPr>
        </p:nvSpPr>
        <p:spPr>
          <a:xfrm>
            <a:off x="2438400" y="1447800"/>
            <a:ext cx="3962400" cy="2133600"/>
          </a:xfrm>
        </p:spPr>
        <p:txBody>
          <a:bodyPr anchor="b"/>
          <a:lstStyle/>
          <a:p>
            <a:r>
              <a:rPr lang="en-US" smtClean="0"/>
              <a:t>Click to edit Master title style</a:t>
            </a:r>
            <a:endParaRPr lang="en-US" dirty="0"/>
          </a:p>
        </p:txBody>
      </p:sp>
      <p:sp>
        <p:nvSpPr>
          <p:cNvPr id="13" name="Date Placeholder 12"/>
          <p:cNvSpPr>
            <a:spLocks noGrp="1"/>
          </p:cNvSpPr>
          <p:nvPr>
            <p:ph type="dt" sz="half" idx="10"/>
          </p:nvPr>
        </p:nvSpPr>
        <p:spPr>
          <a:xfrm>
            <a:off x="3582988" y="6426201"/>
            <a:ext cx="2819399" cy="126999"/>
          </a:xfrm>
        </p:spPr>
        <p:txBody>
          <a:bodyPr/>
          <a:lstStyle/>
          <a:p>
            <a:fld id="{B41FFA5F-BD52-406C-88D5-58C399995F5D}" type="datetimeFigureOut">
              <a:rPr lang="en-US" smtClean="0"/>
              <a:t>07/08/2020</a:t>
            </a:fld>
            <a:endParaRPr lang="en-US"/>
          </a:p>
        </p:txBody>
      </p:sp>
      <p:sp>
        <p:nvSpPr>
          <p:cNvPr id="14" name="Slide Number Placeholder 13"/>
          <p:cNvSpPr>
            <a:spLocks noGrp="1"/>
          </p:cNvSpPr>
          <p:nvPr>
            <p:ph type="sldNum" sz="quarter" idx="11"/>
          </p:nvPr>
        </p:nvSpPr>
        <p:spPr>
          <a:xfrm>
            <a:off x="6414976" y="6400800"/>
            <a:ext cx="457200" cy="152400"/>
          </a:xfrm>
        </p:spPr>
        <p:txBody>
          <a:bodyPr/>
          <a:lstStyle>
            <a:lvl1pPr algn="r">
              <a:defRPr/>
            </a:lvl1pPr>
          </a:lstStyle>
          <a:p>
            <a:fld id="{E80918C5-0142-421B-B7DD-79899EEBB3FA}" type="slidenum">
              <a:rPr lang="en-US" smtClean="0"/>
              <a:t>‹#›</a:t>
            </a:fld>
            <a:endParaRPr lang="en-US"/>
          </a:p>
        </p:txBody>
      </p:sp>
      <p:sp>
        <p:nvSpPr>
          <p:cNvPr id="15" name="Footer Placeholder 14"/>
          <p:cNvSpPr>
            <a:spLocks noGrp="1"/>
          </p:cNvSpPr>
          <p:nvPr>
            <p:ph type="ftr" sz="quarter" idx="12"/>
          </p:nvPr>
        </p:nvSpPr>
        <p:spPr>
          <a:xfrm>
            <a:off x="3581400" y="6296248"/>
            <a:ext cx="2820987" cy="152400"/>
          </a:xfrm>
        </p:spPr>
        <p:txBody>
          <a:bodyPr/>
          <a:lstStyle/>
          <a:p>
            <a:endParaRPr lang="en-US"/>
          </a:p>
        </p:txBody>
      </p:sp>
    </p:spTree>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3657600" cy="5714999"/>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itle 15"/>
          <p:cNvSpPr>
            <a:spLocks noGrp="1"/>
          </p:cNvSpPr>
          <p:nvPr>
            <p:ph type="title"/>
          </p:nvPr>
        </p:nvSpPr>
        <p:spPr/>
        <p:txBody>
          <a:bodyPr/>
          <a:lstStyle/>
          <a:p>
            <a:r>
              <a:rPr lang="en-US" smtClean="0"/>
              <a:t>Click to edit Master title style</a:t>
            </a:r>
            <a:endParaRPr lang="en-US"/>
          </a:p>
        </p:txBody>
      </p:sp>
      <p:sp>
        <p:nvSpPr>
          <p:cNvPr id="10" name="Date Placeholder 9"/>
          <p:cNvSpPr>
            <a:spLocks noGrp="1"/>
          </p:cNvSpPr>
          <p:nvPr>
            <p:ph type="dt" sz="half" idx="10"/>
          </p:nvPr>
        </p:nvSpPr>
        <p:spPr/>
        <p:txBody>
          <a:bodyPr/>
          <a:lstStyle/>
          <a:p>
            <a:fld id="{B41FFA5F-BD52-406C-88D5-58C399995F5D}" type="datetimeFigureOut">
              <a:rPr lang="en-US" smtClean="0"/>
              <a:t>07/08/2020</a:t>
            </a:fld>
            <a:endParaRPr lang="en-US"/>
          </a:p>
        </p:txBody>
      </p:sp>
      <p:sp>
        <p:nvSpPr>
          <p:cNvPr id="11" name="Slide Number Placeholder 10"/>
          <p:cNvSpPr>
            <a:spLocks noGrp="1"/>
          </p:cNvSpPr>
          <p:nvPr>
            <p:ph type="sldNum" sz="quarter" idx="11"/>
          </p:nvPr>
        </p:nvSpPr>
        <p:spPr/>
        <p:txBody>
          <a:bodyPr/>
          <a:lstStyle/>
          <a:p>
            <a:fld id="{E80918C5-0142-421B-B7DD-79899EEBB3FA}" type="slidenum">
              <a:rPr lang="en-US" smtClean="0"/>
              <a:t>‹#›</a:t>
            </a:fld>
            <a:endParaRPr lang="en-US"/>
          </a:p>
        </p:txBody>
      </p:sp>
      <p:sp>
        <p:nvSpPr>
          <p:cNvPr id="12" name="Footer Placeholder 11"/>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descr="sphere1.png"/>
          <p:cNvPicPr>
            <a:picLocks noChangeAspect="1"/>
          </p:cNvPicPr>
          <p:nvPr/>
        </p:nvPicPr>
        <p:blipFill>
          <a:blip r:embed="rId2" cstate="print"/>
          <a:stretch>
            <a:fillRect/>
          </a:stretch>
        </p:blipFill>
        <p:spPr>
          <a:xfrm>
            <a:off x="6858000" y="0"/>
            <a:ext cx="2293626" cy="6858000"/>
          </a:xfrm>
          <a:prstGeom prst="rect">
            <a:avLst/>
          </a:prstGeom>
        </p:spPr>
      </p:pic>
      <p:sp>
        <p:nvSpPr>
          <p:cNvPr id="12" name="Date Placeholder 11"/>
          <p:cNvSpPr>
            <a:spLocks noGrp="1"/>
          </p:cNvSpPr>
          <p:nvPr>
            <p:ph type="dt" sz="half" idx="10"/>
          </p:nvPr>
        </p:nvSpPr>
        <p:spPr>
          <a:xfrm>
            <a:off x="839788" y="6426201"/>
            <a:ext cx="2819399" cy="126999"/>
          </a:xfrm>
        </p:spPr>
        <p:txBody>
          <a:bodyPr/>
          <a:lstStyle/>
          <a:p>
            <a:fld id="{B41FFA5F-BD52-406C-88D5-58C399995F5D}" type="datetimeFigureOut">
              <a:rPr lang="en-US" smtClean="0"/>
              <a:t>07/08/2020</a:t>
            </a:fld>
            <a:endParaRPr lang="en-US"/>
          </a:p>
        </p:txBody>
      </p:sp>
      <p:sp>
        <p:nvSpPr>
          <p:cNvPr id="13" name="Slide Number Placeholder 12"/>
          <p:cNvSpPr>
            <a:spLocks noGrp="1"/>
          </p:cNvSpPr>
          <p:nvPr>
            <p:ph type="sldNum" sz="quarter" idx="11"/>
          </p:nvPr>
        </p:nvSpPr>
        <p:spPr>
          <a:xfrm>
            <a:off x="4116388" y="6400800"/>
            <a:ext cx="533400" cy="152400"/>
          </a:xfrm>
        </p:spPr>
        <p:txBody>
          <a:bodyPr/>
          <a:lstStyle/>
          <a:p>
            <a:fld id="{E80918C5-0142-421B-B7DD-79899EEBB3FA}" type="slidenum">
              <a:rPr lang="en-US" smtClean="0"/>
              <a:t>‹#›</a:t>
            </a:fld>
            <a:endParaRPr lang="en-US"/>
          </a:p>
        </p:txBody>
      </p:sp>
      <p:sp>
        <p:nvSpPr>
          <p:cNvPr id="14" name="Footer Placeholder 13"/>
          <p:cNvSpPr>
            <a:spLocks noGrp="1"/>
          </p:cNvSpPr>
          <p:nvPr>
            <p:ph type="ftr" sz="quarter" idx="12"/>
          </p:nvPr>
        </p:nvSpPr>
        <p:spPr>
          <a:xfrm>
            <a:off x="838200" y="6296248"/>
            <a:ext cx="2820987" cy="152400"/>
          </a:xfrm>
        </p:spPr>
        <p:txBody>
          <a:bodyPr/>
          <a:lstStyle/>
          <a:p>
            <a:endParaRPr lang="en-US"/>
          </a:p>
        </p:txBody>
      </p:sp>
      <p:sp>
        <p:nvSpPr>
          <p:cNvPr id="15" name="Title 14"/>
          <p:cNvSpPr>
            <a:spLocks noGrp="1"/>
          </p:cNvSpPr>
          <p:nvPr>
            <p:ph type="title"/>
          </p:nvPr>
        </p:nvSpPr>
        <p:spPr>
          <a:xfrm>
            <a:off x="457200" y="1828800"/>
            <a:ext cx="3200400" cy="1752600"/>
          </a:xfrm>
        </p:spPr>
        <p:txBody>
          <a:bodyPr anchor="b"/>
          <a:lstStyle/>
          <a:p>
            <a:r>
              <a:rPr lang="en-US" smtClean="0"/>
              <a:t>Click to edit Master title style</a:t>
            </a:r>
            <a:endParaRPr lang="en-US"/>
          </a:p>
        </p:txBody>
      </p:sp>
      <p:sp>
        <p:nvSpPr>
          <p:cNvPr id="3" name="Text Placeholder 2"/>
          <p:cNvSpPr>
            <a:spLocks noGrp="1"/>
          </p:cNvSpPr>
          <p:nvPr>
            <p:ph type="body" sz="quarter" idx="13"/>
          </p:nvPr>
        </p:nvSpPr>
        <p:spPr>
          <a:xfrm>
            <a:off x="457200" y="3578224"/>
            <a:ext cx="3200645" cy="1459767"/>
          </a:xfrm>
        </p:spPr>
        <p:txBody>
          <a:bodyPr anchor="t">
            <a:normAutofit/>
          </a:bodyPr>
          <a:lstStyle>
            <a:lvl1pPr marL="0" indent="0" algn="r" defTabSz="914400" rtl="0" eaLnBrk="1" latinLnBrk="0" hangingPunct="1">
              <a:spcBef>
                <a:spcPct val="20000"/>
              </a:spcBef>
              <a:buClr>
                <a:schemeClr val="tx1">
                  <a:lumMod val="50000"/>
                  <a:lumOff val="50000"/>
                </a:schemeClr>
              </a:buClr>
              <a:buFont typeface="Wingdings" pitchFamily="2" charset="2"/>
              <a:buNone/>
              <a:defRPr lang="en-US" sz="1400" kern="1200" dirty="0" smtClean="0">
                <a:solidFill>
                  <a:schemeClr val="tx2"/>
                </a:solidFill>
                <a:latin typeface="+mn-lt"/>
                <a:ea typeface="+mn-ea"/>
                <a:cs typeface="+mn-cs"/>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FFA5F-BD52-406C-88D5-58C399995F5D}" type="datetimeFigureOut">
              <a:rPr lang="en-US" smtClean="0"/>
              <a:t>07/08/2020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4290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 y="4572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4876800" y="457200"/>
            <a:ext cx="2819400" cy="5714999"/>
          </a:xfrm>
        </p:spPr>
        <p:txBody>
          <a:bodyPr/>
          <a:lstStyle/>
          <a:p>
            <a:r>
              <a:rPr lang="en-US" smtClean="0"/>
              <a:t>Click to edit Master title style</a:t>
            </a:r>
            <a:endParaRPr lang="en-US"/>
          </a:p>
        </p:txBody>
      </p:sp>
      <p:sp>
        <p:nvSpPr>
          <p:cNvPr id="9" name="Date Placeholder 8"/>
          <p:cNvSpPr>
            <a:spLocks noGrp="1"/>
          </p:cNvSpPr>
          <p:nvPr>
            <p:ph type="dt" sz="half" idx="10"/>
          </p:nvPr>
        </p:nvSpPr>
        <p:spPr/>
        <p:txBody>
          <a:bodyPr/>
          <a:lstStyle/>
          <a:p>
            <a:fld id="{B41FFA5F-BD52-406C-88D5-58C399995F5D}" type="datetimeFigureOut">
              <a:rPr lang="en-US" smtClean="0"/>
              <a:t>07/08/2020</a:t>
            </a:fld>
            <a:endParaRPr lang="en-US"/>
          </a:p>
        </p:txBody>
      </p:sp>
      <p:sp>
        <p:nvSpPr>
          <p:cNvPr id="13" name="Slide Number Placeholder 12"/>
          <p:cNvSpPr>
            <a:spLocks noGrp="1"/>
          </p:cNvSpPr>
          <p:nvPr>
            <p:ph type="sldNum" sz="quarter" idx="11"/>
          </p:nvPr>
        </p:nvSpPr>
        <p:spPr/>
        <p:txBody>
          <a:bodyPr/>
          <a:lstStyle/>
          <a:p>
            <a:fld id="{E80918C5-0142-421B-B7DD-79899EEBB3FA}"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75238"/>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675288"/>
            <a:ext cx="3581400" cy="2525112"/>
          </a:xfrm>
        </p:spPr>
        <p:txBody>
          <a:bodyPr anchor="t">
            <a:normAutofit/>
          </a:bodyPr>
          <a:lstStyle>
            <a:lvl1pPr marL="228600" indent="-182880">
              <a:defRPr sz="1400"/>
            </a:lvl1pPr>
            <a:lvl2pPr>
              <a:defRPr sz="1400"/>
            </a:lvl2pPr>
            <a:lvl3pPr>
              <a:defRPr sz="1400"/>
            </a:lvl3pPr>
            <a:lvl4pPr>
              <a:defRPr sz="1400" baseline="0"/>
            </a:lvl4pPr>
            <a:lvl5pPr>
              <a:buFont typeface="Wingdings" pitchFamily="2" charset="2"/>
              <a:buChar char="§"/>
              <a:defRPr sz="1400"/>
            </a:lvl5pPr>
            <a:lvl6pPr>
              <a:buFont typeface="Wingdings" pitchFamily="2" charset="2"/>
              <a:buChar cha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p:nvPr>
        </p:nvSpPr>
        <p:spPr>
          <a:xfrm>
            <a:off x="457199" y="3429000"/>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7199" y="3840162"/>
            <a:ext cx="3581400" cy="2515198"/>
          </a:xfrm>
        </p:spPr>
        <p:txBody>
          <a:bodyPr anchor="t">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
          <p:cNvSpPr>
            <a:spLocks noGrp="1"/>
          </p:cNvSpPr>
          <p:nvPr>
            <p:ph type="title"/>
          </p:nvPr>
        </p:nvSpPr>
        <p:spPr>
          <a:xfrm>
            <a:off x="4876800" y="457200"/>
            <a:ext cx="2819400" cy="5714999"/>
          </a:xfrm>
        </p:spPr>
        <p:txBody>
          <a:bodyPr/>
          <a:lstStyle/>
          <a:p>
            <a:r>
              <a:rPr lang="en-US" smtClean="0"/>
              <a:t>Click to edit Master title style</a:t>
            </a:r>
            <a:endParaRPr lang="en-US"/>
          </a:p>
        </p:txBody>
      </p:sp>
      <p:sp>
        <p:nvSpPr>
          <p:cNvPr id="12" name="Date Placeholder 11"/>
          <p:cNvSpPr>
            <a:spLocks noGrp="1"/>
          </p:cNvSpPr>
          <p:nvPr>
            <p:ph type="dt" sz="half" idx="10"/>
          </p:nvPr>
        </p:nvSpPr>
        <p:spPr/>
        <p:txBody>
          <a:bodyPr/>
          <a:lstStyle/>
          <a:p>
            <a:fld id="{B41FFA5F-BD52-406C-88D5-58C399995F5D}" type="datetimeFigureOut">
              <a:rPr lang="en-US" smtClean="0"/>
              <a:t>07/08/2020</a:t>
            </a:fld>
            <a:endParaRPr lang="en-US"/>
          </a:p>
        </p:txBody>
      </p:sp>
      <p:sp>
        <p:nvSpPr>
          <p:cNvPr id="14" name="Slide Number Placeholder 13"/>
          <p:cNvSpPr>
            <a:spLocks noGrp="1"/>
          </p:cNvSpPr>
          <p:nvPr>
            <p:ph type="sldNum" sz="quarter" idx="11"/>
          </p:nvPr>
        </p:nvSpPr>
        <p:spPr/>
        <p:txBody>
          <a:bodyPr/>
          <a:lstStyle/>
          <a:p>
            <a:fld id="{E80918C5-0142-421B-B7DD-79899EEBB3FA}" type="slidenum">
              <a:rPr lang="en-US" smtClean="0"/>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733800" y="457200"/>
            <a:ext cx="3962400" cy="5715000"/>
          </a:xfrm>
        </p:spPr>
        <p:txBody>
          <a:bodyPr/>
          <a:lstStyle/>
          <a:p>
            <a:r>
              <a:rPr lang="en-US" smtClean="0"/>
              <a:t>Click to edit Master title style</a:t>
            </a:r>
            <a:endParaRPr lang="en-US" dirty="0"/>
          </a:p>
        </p:txBody>
      </p:sp>
      <p:sp>
        <p:nvSpPr>
          <p:cNvPr id="9" name="Date Placeholder 8"/>
          <p:cNvSpPr>
            <a:spLocks noGrp="1"/>
          </p:cNvSpPr>
          <p:nvPr>
            <p:ph type="dt" sz="half" idx="10"/>
          </p:nvPr>
        </p:nvSpPr>
        <p:spPr/>
        <p:txBody>
          <a:bodyPr/>
          <a:lstStyle/>
          <a:p>
            <a:fld id="{B41FFA5F-BD52-406C-88D5-58C399995F5D}" type="datetimeFigureOut">
              <a:rPr lang="en-US" smtClean="0"/>
              <a:t>07/08/2020</a:t>
            </a:fld>
            <a:endParaRPr lang="en-US"/>
          </a:p>
        </p:txBody>
      </p:sp>
      <p:sp>
        <p:nvSpPr>
          <p:cNvPr id="10" name="Slide Number Placeholder 9"/>
          <p:cNvSpPr>
            <a:spLocks noGrp="1"/>
          </p:cNvSpPr>
          <p:nvPr>
            <p:ph type="sldNum" sz="quarter" idx="11"/>
          </p:nvPr>
        </p:nvSpPr>
        <p:spPr/>
        <p:txBody>
          <a:bodyPr/>
          <a:lstStyle/>
          <a:p>
            <a:fld id="{E80918C5-0142-421B-B7DD-79899EEBB3FA}" type="slidenum">
              <a:rPr lang="en-US" smtClean="0"/>
              <a:t>‹#›</a:t>
            </a:fld>
            <a:endParaRPr lang="en-US"/>
          </a:p>
        </p:txBody>
      </p:sp>
      <p:sp>
        <p:nvSpPr>
          <p:cNvPr id="11" name="Footer Placeholder 10"/>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B41FFA5F-BD52-406C-88D5-58C399995F5D}" type="datetimeFigureOut">
              <a:rPr lang="en-US" smtClean="0"/>
              <a:t>07/08/2020</a:t>
            </a:fld>
            <a:endParaRPr lang="en-US"/>
          </a:p>
        </p:txBody>
      </p:sp>
      <p:sp>
        <p:nvSpPr>
          <p:cNvPr id="9" name="Slide Number Placeholder 8"/>
          <p:cNvSpPr>
            <a:spLocks noGrp="1"/>
          </p:cNvSpPr>
          <p:nvPr>
            <p:ph type="sldNum" sz="quarter" idx="11"/>
          </p:nvPr>
        </p:nvSpPr>
        <p:spPr/>
        <p:txBody>
          <a:bodyPr/>
          <a:lstStyle/>
          <a:p>
            <a:fld id="{E80918C5-0142-421B-B7DD-79899EEBB3FA}"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81600" y="1676400"/>
            <a:ext cx="2514600" cy="1874837"/>
          </a:xfrm>
        </p:spPr>
        <p:txBody>
          <a:bodyPr anchor="b">
            <a:normAutofit/>
          </a:bodyPr>
          <a:lstStyle>
            <a:lvl1pPr algn="r">
              <a:defRPr sz="2000" b="0">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304800" y="1676400"/>
            <a:ext cx="4700016" cy="3505200"/>
          </a:xfrm>
        </p:spPr>
        <p:txBody>
          <a:bodyPr>
            <a:normAutofit/>
          </a:bodyPr>
          <a:lstStyle>
            <a:lvl1pPr marL="228600" indent="-182880">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4"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B41FFA5F-BD52-406C-88D5-58C399995F5D}" type="datetimeFigureOut">
              <a:rPr lang="en-US" smtClean="0"/>
              <a:t>07/08/2020</a:t>
            </a:fld>
            <a:endParaRPr lang="en-US"/>
          </a:p>
        </p:txBody>
      </p:sp>
      <p:sp>
        <p:nvSpPr>
          <p:cNvPr id="16" name="Slide Number Placeholder 15"/>
          <p:cNvSpPr>
            <a:spLocks noGrp="1"/>
          </p:cNvSpPr>
          <p:nvPr>
            <p:ph type="sldNum" sz="quarter" idx="11"/>
          </p:nvPr>
        </p:nvSpPr>
        <p:spPr/>
        <p:txBody>
          <a:bodyPr/>
          <a:lstStyle/>
          <a:p>
            <a:fld id="{E80918C5-0142-421B-B7DD-79899EEBB3FA}"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04800" y="1676400"/>
            <a:ext cx="4696967" cy="3505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11" name="Title 1"/>
          <p:cNvSpPr>
            <a:spLocks noGrp="1"/>
          </p:cNvSpPr>
          <p:nvPr>
            <p:ph type="title"/>
          </p:nvPr>
        </p:nvSpPr>
        <p:spPr>
          <a:xfrm>
            <a:off x="5181600" y="1676400"/>
            <a:ext cx="2514600" cy="1875972"/>
          </a:xfrm>
        </p:spPr>
        <p:txBody>
          <a:bodyPr anchor="b">
            <a:normAutofit/>
          </a:bodyPr>
          <a:lstStyle>
            <a:lvl1pPr algn="r">
              <a:defRPr sz="2000" b="0">
                <a:effectLst/>
              </a:defRPr>
            </a:lvl1pPr>
          </a:lstStyle>
          <a:p>
            <a:r>
              <a:rPr lang="en-US" smtClean="0"/>
              <a:t>Click to edit Master title style</a:t>
            </a:r>
            <a:endParaRPr lang="en-US" dirty="0"/>
          </a:p>
        </p:txBody>
      </p:sp>
      <p:sp>
        <p:nvSpPr>
          <p:cNvPr id="12"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Date Placeholder 15"/>
          <p:cNvSpPr>
            <a:spLocks noGrp="1"/>
          </p:cNvSpPr>
          <p:nvPr>
            <p:ph type="dt" sz="half" idx="10"/>
          </p:nvPr>
        </p:nvSpPr>
        <p:spPr/>
        <p:txBody>
          <a:bodyPr/>
          <a:lstStyle/>
          <a:p>
            <a:fld id="{B41FFA5F-BD52-406C-88D5-58C399995F5D}" type="datetimeFigureOut">
              <a:rPr lang="en-US" smtClean="0"/>
              <a:t>07/08/2020</a:t>
            </a:fld>
            <a:endParaRPr lang="en-US"/>
          </a:p>
        </p:txBody>
      </p:sp>
      <p:sp>
        <p:nvSpPr>
          <p:cNvPr id="17" name="Slide Number Placeholder 16"/>
          <p:cNvSpPr>
            <a:spLocks noGrp="1"/>
          </p:cNvSpPr>
          <p:nvPr>
            <p:ph type="sldNum" sz="quarter" idx="11"/>
          </p:nvPr>
        </p:nvSpPr>
        <p:spPr/>
        <p:txBody>
          <a:bodyPr/>
          <a:lstStyle/>
          <a:p>
            <a:fld id="{E80918C5-0142-421B-B7DD-79899EEBB3FA}" type="slidenum">
              <a:rPr lang="en-US" smtClean="0"/>
              <a:t>‹#›</a:t>
            </a:fld>
            <a:endParaRPr lang="en-US"/>
          </a:p>
        </p:txBody>
      </p:sp>
      <p:sp>
        <p:nvSpPr>
          <p:cNvPr id="18" name="Footer Placeholder 17"/>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12"/>
          <p:cNvSpPr>
            <a:spLocks noGrp="1"/>
          </p:cNvSpPr>
          <p:nvPr>
            <p:ph type="dt" sz="half" idx="10"/>
          </p:nvPr>
        </p:nvSpPr>
        <p:spPr/>
        <p:txBody>
          <a:bodyPr/>
          <a:lstStyle/>
          <a:p>
            <a:fld id="{B41FFA5F-BD52-406C-88D5-58C399995F5D}" type="datetimeFigureOut">
              <a:rPr lang="en-US" smtClean="0"/>
              <a:t>07/08/2020</a:t>
            </a:fld>
            <a:endParaRPr lang="en-US"/>
          </a:p>
        </p:txBody>
      </p:sp>
      <p:sp>
        <p:nvSpPr>
          <p:cNvPr id="14" name="Slide Number Placeholder 13"/>
          <p:cNvSpPr>
            <a:spLocks noGrp="1"/>
          </p:cNvSpPr>
          <p:nvPr>
            <p:ph type="sldNum" sz="quarter" idx="11"/>
          </p:nvPr>
        </p:nvSpPr>
        <p:spPr/>
        <p:txBody>
          <a:bodyPr/>
          <a:lstStyle/>
          <a:p>
            <a:fld id="{E80918C5-0142-421B-B7DD-79899EEBB3FA}"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12"/>
          <p:cNvSpPr>
            <a:spLocks noGrp="1"/>
          </p:cNvSpPr>
          <p:nvPr>
            <p:ph type="dt" sz="half" idx="10"/>
          </p:nvPr>
        </p:nvSpPr>
        <p:spPr/>
        <p:txBody>
          <a:bodyPr/>
          <a:lstStyle/>
          <a:p>
            <a:fld id="{B41FFA5F-BD52-406C-88D5-58C399995F5D}" type="datetimeFigureOut">
              <a:rPr lang="en-US" smtClean="0"/>
              <a:t>07/08/2020</a:t>
            </a:fld>
            <a:endParaRPr lang="en-US"/>
          </a:p>
        </p:txBody>
      </p:sp>
      <p:sp>
        <p:nvSpPr>
          <p:cNvPr id="14" name="Slide Number Placeholder 13"/>
          <p:cNvSpPr>
            <a:spLocks noGrp="1"/>
          </p:cNvSpPr>
          <p:nvPr>
            <p:ph type="sldNum" sz="quarter" idx="11"/>
          </p:nvPr>
        </p:nvSpPr>
        <p:spPr/>
        <p:txBody>
          <a:bodyPr/>
          <a:lstStyle/>
          <a:p>
            <a:fld id="{E80918C5-0142-421B-B7DD-79899EEBB3FA}"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B41FFA5F-BD52-406C-88D5-58C399995F5D}" type="datetimeFigureOut">
              <a:rPr lang="en-US" smtClean="0"/>
              <a:t>07/08/2020</a:t>
            </a:fld>
            <a:endParaRPr lang="en-US"/>
          </a:p>
        </p:txBody>
      </p:sp>
      <p:sp>
        <p:nvSpPr>
          <p:cNvPr id="5" name="Footer Placeholder 4"/>
          <p:cNvSpPr>
            <a:spLocks noGrp="1"/>
          </p:cNvSpPr>
          <p:nvPr>
            <p:ph type="ftr" sz="quarter" idx="11"/>
          </p:nvPr>
        </p:nvSpPr>
        <p:spPr>
          <a:xfrm>
            <a:off x="1174044" y="5357592"/>
            <a:ext cx="5034845" cy="365125"/>
          </a:xfrm>
        </p:spPr>
        <p:txBody>
          <a:bodyPr/>
          <a:lstStyle/>
          <a:p>
            <a:endParaRPr lang="en-US"/>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E80918C5-0142-421B-B7DD-79899EEBB3FA}" type="slidenum">
              <a:rPr lang="en-US" smtClean="0"/>
              <a:t>‹#›</a:t>
            </a:fld>
            <a:endParaRPr 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FFA5F-BD52-406C-88D5-58C399995F5D}" type="datetimeFigureOut">
              <a:rPr lang="en-US" smtClean="0"/>
              <a:t>07/08/2020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41FFA5F-BD52-406C-88D5-58C399995F5D}" type="datetimeFigureOut">
              <a:rPr lang="en-US" smtClean="0"/>
              <a:t>07/08/2020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0918C5-0142-421B-B7DD-79899EEBB3FA}" type="slidenum">
              <a:rPr lang="en-US" smtClean="0"/>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1FFA5F-BD52-406C-88D5-58C399995F5D}" type="datetimeFigureOut">
              <a:rPr lang="en-US" smtClean="0"/>
              <a:t>07/08/2020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B41FFA5F-BD52-406C-88D5-58C399995F5D}" type="datetimeFigureOut">
              <a:rPr lang="en-US" smtClean="0"/>
              <a:t>07/08/2020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0918C5-0142-421B-B7DD-79899EEBB3FA}" type="slidenum">
              <a:rPr lang="en-US" smtClean="0"/>
              <a:t>‹#›</a:t>
            </a:fld>
            <a:endParaRPr lang="en-US"/>
          </a:p>
        </p:txBody>
      </p:sp>
      <p:sp>
        <p:nvSpPr>
          <p:cNvPr id="9" name="Content Placeholder 8"/>
          <p:cNvSpPr>
            <a:spLocks noGrp="1"/>
          </p:cNvSpPr>
          <p:nvPr>
            <p:ph sz="quarter" idx="13"/>
          </p:nvPr>
        </p:nvSpPr>
        <p:spPr>
          <a:xfrm>
            <a:off x="1298448" y="2121407"/>
            <a:ext cx="3200400" cy="3602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41FFA5F-BD52-406C-88D5-58C399995F5D}" type="datetimeFigureOut">
              <a:rPr lang="en-US" smtClean="0"/>
              <a:t>07/08/2020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0918C5-0142-421B-B7DD-79899EEBB3FA}" type="slidenum">
              <a:rPr lang="en-US" smtClean="0"/>
              <a:t>‹#›</a:t>
            </a:fld>
            <a:endParaRPr lang="en-US"/>
          </a:p>
        </p:txBody>
      </p:sp>
      <p:sp>
        <p:nvSpPr>
          <p:cNvPr id="11" name="Content Placeholder 10"/>
          <p:cNvSpPr>
            <a:spLocks noGrp="1"/>
          </p:cNvSpPr>
          <p:nvPr>
            <p:ph sz="quarter" idx="13"/>
          </p:nvPr>
        </p:nvSpPr>
        <p:spPr>
          <a:xfrm>
            <a:off x="1298448" y="2944368"/>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1FFA5F-BD52-406C-88D5-58C399995F5D}" type="datetimeFigureOut">
              <a:rPr lang="en-US" smtClean="0"/>
              <a:t>07/08/2020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FFA5F-BD52-406C-88D5-58C399995F5D}" type="datetimeFigureOut">
              <a:rPr lang="en-US" smtClean="0"/>
              <a:t>07/08/2020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B41FFA5F-BD52-406C-88D5-58C399995F5D}" type="datetimeFigureOut">
              <a:rPr lang="en-US" smtClean="0"/>
              <a:t>07/08/2020</a:t>
            </a:fld>
            <a:endParaRPr lang="en-US"/>
          </a:p>
        </p:txBody>
      </p:sp>
      <p:sp>
        <p:nvSpPr>
          <p:cNvPr id="6" name="Footer Placeholder 5"/>
          <p:cNvSpPr>
            <a:spLocks noGrp="1"/>
          </p:cNvSpPr>
          <p:nvPr>
            <p:ph type="ftr" sz="quarter" idx="11"/>
          </p:nvPr>
        </p:nvSpPr>
        <p:spPr>
          <a:xfrm rot="-60000">
            <a:off x="914554" y="5829261"/>
            <a:ext cx="3522607" cy="365125"/>
          </a:xfrm>
        </p:spPr>
        <p:txBody>
          <a:bodyPr/>
          <a:lstStyle/>
          <a:p>
            <a:endParaRPr lang="en-US"/>
          </a:p>
        </p:txBody>
      </p:sp>
      <p:sp>
        <p:nvSpPr>
          <p:cNvPr id="7" name="Slide Number Placeholder 6"/>
          <p:cNvSpPr>
            <a:spLocks noGrp="1"/>
          </p:cNvSpPr>
          <p:nvPr>
            <p:ph type="sldNum" sz="quarter" idx="12"/>
          </p:nvPr>
        </p:nvSpPr>
        <p:spPr>
          <a:xfrm rot="60000">
            <a:off x="7557313" y="5896961"/>
            <a:ext cx="554023" cy="365125"/>
          </a:xfrm>
        </p:spPr>
        <p:txBody>
          <a:bodyPr/>
          <a:lstStyle/>
          <a:p>
            <a:fld id="{E80918C5-0142-421B-B7DD-79899EEBB3FA}" type="slidenum">
              <a:rPr lang="en-US" smtClean="0"/>
              <a:t>‹#›</a:t>
            </a:fld>
            <a:endParaRPr 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B41FFA5F-BD52-406C-88D5-58C399995F5D}" type="datetimeFigureOut">
              <a:rPr lang="en-US" smtClean="0"/>
              <a:t>07/08/2020</a:t>
            </a:fld>
            <a:endParaRPr lang="en-US"/>
          </a:p>
        </p:txBody>
      </p:sp>
      <p:sp>
        <p:nvSpPr>
          <p:cNvPr id="6" name="Footer Placeholder 5"/>
          <p:cNvSpPr>
            <a:spLocks noGrp="1"/>
          </p:cNvSpPr>
          <p:nvPr>
            <p:ph type="ftr" sz="quarter" idx="11"/>
          </p:nvPr>
        </p:nvSpPr>
        <p:spPr>
          <a:xfrm rot="-60000">
            <a:off x="914569" y="5831037"/>
            <a:ext cx="3319043" cy="365125"/>
          </a:xfrm>
        </p:spPr>
        <p:txBody>
          <a:bodyPr/>
          <a:lstStyle/>
          <a:p>
            <a:endParaRPr lang="en-US"/>
          </a:p>
        </p:txBody>
      </p:sp>
      <p:sp>
        <p:nvSpPr>
          <p:cNvPr id="7" name="Slide Number Placeholder 6"/>
          <p:cNvSpPr>
            <a:spLocks noGrp="1"/>
          </p:cNvSpPr>
          <p:nvPr>
            <p:ph type="sldNum" sz="quarter" idx="12"/>
          </p:nvPr>
        </p:nvSpPr>
        <p:spPr>
          <a:xfrm rot="60000">
            <a:off x="7562089" y="5900026"/>
            <a:ext cx="554023" cy="365125"/>
          </a:xfrm>
        </p:spPr>
        <p:txBody>
          <a:bodyPr/>
          <a:lstStyle/>
          <a:p>
            <a:fld id="{E80918C5-0142-421B-B7DD-79899EEBB3FA}" type="slidenum">
              <a:rPr lang="en-US" smtClean="0"/>
              <a:t>‹#›</a:t>
            </a:fld>
            <a:endParaRPr lang="en-US"/>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FFA5F-BD52-406C-88D5-58C399995F5D}" type="datetimeFigureOut">
              <a:rPr lang="en-US" smtClean="0"/>
              <a:t>07/08/2020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FFA5F-BD52-406C-88D5-58C399995F5D}" type="datetimeFigureOut">
              <a:rPr lang="en-US" smtClean="0"/>
              <a:t>07/08/2020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918C5-0142-421B-B7DD-79899EEBB3FA}" type="slidenum">
              <a:rPr lang="en-US" smtClean="0"/>
              <a:t>‹#›</a:t>
            </a:fld>
            <a:endParaRPr lang="en-US"/>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B41FFA5F-BD52-406C-88D5-58C399995F5D}" type="datetimeFigureOut">
              <a:rPr lang="en-US" smtClean="0"/>
              <a:t>07/08/2020</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E80918C5-0142-421B-B7DD-79899EEBB3FA}"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B41FFA5F-BD52-406C-88D5-58C399995F5D}" type="datetimeFigureOut">
              <a:rPr lang="en-US" smtClean="0"/>
              <a:t>07/08/2020</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E80918C5-0142-421B-B7DD-79899EEBB3F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41FFA5F-BD52-406C-88D5-58C399995F5D}" type="datetimeFigureOut">
              <a:rPr lang="en-US" smtClean="0"/>
              <a:t>07/08/2020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80918C5-0142-421B-B7DD-79899EEBB3FA}" type="slidenum">
              <a:rPr lang="en-US" smtClean="0"/>
              <a:t>‹#›</a:t>
            </a:fld>
            <a:endParaRPr lang="en-US"/>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41FFA5F-BD52-406C-88D5-58C399995F5D}" type="datetimeFigureOut">
              <a:rPr lang="en-US" smtClean="0"/>
              <a:t>07/08/2020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80918C5-0142-421B-B7DD-79899EEBB3FA}"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41FFA5F-BD52-406C-88D5-58C399995F5D}" type="datetimeFigureOut">
              <a:rPr lang="en-US" smtClean="0"/>
              <a:t>07/08/2020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80918C5-0142-421B-B7DD-79899EEBB3FA}" type="slidenum">
              <a:rPr lang="en-US" smtClean="0"/>
              <a:t>‹#›</a:t>
            </a:fld>
            <a:endParaRPr 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41FFA5F-BD52-406C-88D5-58C399995F5D}" type="datetimeFigureOut">
              <a:rPr lang="en-US" smtClean="0"/>
              <a:t>07/08/2020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80918C5-0142-421B-B7DD-79899EEBB3FA}" type="slidenum">
              <a:rPr lang="en-US" smtClean="0"/>
              <a:t>‹#›</a:t>
            </a:fld>
            <a:endParaRPr lang="en-US"/>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41FFA5F-BD52-406C-88D5-58C399995F5D}" type="datetimeFigureOut">
              <a:rPr lang="en-US" smtClean="0"/>
              <a:t>07/08/2020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80918C5-0142-421B-B7DD-79899EEBB3FA}" type="slidenum">
              <a:rPr lang="en-US" smtClean="0"/>
              <a:t>‹#›</a:t>
            </a:fld>
            <a:endParaRPr 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B41FFA5F-BD52-406C-88D5-58C399995F5D}" type="datetimeFigureOut">
              <a:rPr lang="en-US" smtClean="0"/>
              <a:t>07/08/2020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80918C5-0142-421B-B7DD-79899EEBB3FA}"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41FFA5F-BD52-406C-88D5-58C399995F5D}" type="datetimeFigureOut">
              <a:rPr lang="en-US" smtClean="0"/>
              <a:t>07/08/2020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80918C5-0142-421B-B7DD-79899EEBB3FA}" type="slidenum">
              <a:rPr lang="en-US" smtClean="0"/>
              <a:t>‹#›</a:t>
            </a:fld>
            <a:endParaRPr lang="en-US"/>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B41FFA5F-BD52-406C-88D5-58C399995F5D}" type="datetimeFigureOut">
              <a:rPr lang="en-US" smtClean="0"/>
              <a:t>07/08/2020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80918C5-0142-421B-B7DD-79899EEBB3FA}"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41FFA5F-BD52-406C-88D5-58C399995F5D}" type="datetimeFigureOut">
              <a:rPr lang="en-US" smtClean="0"/>
              <a:t>07/08/2020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80918C5-0142-421B-B7DD-79899EEBB3FA}" type="slidenum">
              <a:rPr lang="en-US" smtClean="0"/>
              <a:t>‹#›</a:t>
            </a:fld>
            <a:endParaRPr 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41FFA5F-BD52-406C-88D5-58C399995F5D}" type="datetimeFigureOut">
              <a:rPr lang="en-US" smtClean="0"/>
              <a:t>07/08/2020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80918C5-0142-421B-B7DD-79899EEBB3F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10.pn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4.jpe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image" Target="../media/image15.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B41FFA5F-BD52-406C-88D5-58C399995F5D}" type="datetimeFigureOut">
              <a:rPr lang="en-US" smtClean="0"/>
              <a:t>07/08/2020</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E80918C5-0142-421B-B7DD-79899EEBB3F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41FFA5F-BD52-406C-88D5-58C399995F5D}" type="datetimeFigureOut">
              <a:rPr lang="en-US" smtClean="0"/>
              <a:t>07/08/2020</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E80918C5-0142-421B-B7DD-79899EEBB3FA}"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4441" r:id="rId1"/>
    <p:sldLayoutId id="2147484442" r:id="rId2"/>
    <p:sldLayoutId id="2147484443" r:id="rId3"/>
    <p:sldLayoutId id="2147484444" r:id="rId4"/>
    <p:sldLayoutId id="2147484445" r:id="rId5"/>
    <p:sldLayoutId id="2147484446" r:id="rId6"/>
    <p:sldLayoutId id="2147484447" r:id="rId7"/>
    <p:sldLayoutId id="2147484448" r:id="rId8"/>
    <p:sldLayoutId id="2147484449" r:id="rId9"/>
    <p:sldLayoutId id="2147484450" r:id="rId10"/>
    <p:sldLayoutId id="214748445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B41FFA5F-BD52-406C-88D5-58C399995F5D}" type="datetimeFigureOut">
              <a:rPr lang="en-US" smtClean="0"/>
              <a:t>07/08/2020</a:t>
            </a:fld>
            <a:endParaRPr lang="en-US"/>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E80918C5-0142-421B-B7DD-79899EEBB3F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B41FFA5F-BD52-406C-88D5-58C399995F5D}" type="datetimeFigureOut">
              <a:rPr lang="en-US" smtClean="0"/>
              <a:t>07/08/2020</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E80918C5-0142-421B-B7DD-79899EEBB3FA}"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E80918C5-0142-421B-B7DD-79899EEBB3FA}"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B41FFA5F-BD52-406C-88D5-58C399995F5D}" type="datetimeFigureOut">
              <a:rPr lang="en-US" smtClean="0"/>
              <a:t>07/08/2020</a:t>
            </a:fld>
            <a:endParaRPr lang="en-US"/>
          </a:p>
        </p:txBody>
      </p:sp>
    </p:spTree>
  </p:cSld>
  <p:clrMap bg1="lt1" tx1="dk1" bg2="lt2" tx2="dk2" accent1="accent1" accent2="accent2" accent3="accent3" accent4="accent4" accent5="accent5" accent6="accent6" hlink="hlink" folHlink="folHlink"/>
  <p:sldLayoutIdLst>
    <p:sldLayoutId id="2147484153"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41FFA5F-BD52-406C-88D5-58C399995F5D}" type="datetimeFigureOut">
              <a:rPr lang="en-US" smtClean="0"/>
              <a:t>07/08/2020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E80918C5-0142-421B-B7DD-79899EEBB3F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4237" r:id="rId1"/>
    <p:sldLayoutId id="2147484238" r:id="rId2"/>
    <p:sldLayoutId id="2147484239" r:id="rId3"/>
    <p:sldLayoutId id="2147484240" r:id="rId4"/>
    <p:sldLayoutId id="2147484241" r:id="rId5"/>
    <p:sldLayoutId id="2147484242" r:id="rId6"/>
    <p:sldLayoutId id="2147484243" r:id="rId7"/>
    <p:sldLayoutId id="2147484244" r:id="rId8"/>
    <p:sldLayoutId id="2147484245" r:id="rId9"/>
    <p:sldLayoutId id="2147484246" r:id="rId10"/>
    <p:sldLayoutId id="214748424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B41FFA5F-BD52-406C-88D5-58C399995F5D}" type="datetimeFigureOut">
              <a:rPr lang="en-US" smtClean="0"/>
              <a:t>07/08/2020</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E80918C5-0142-421B-B7DD-79899EEBB3FA}" type="slidenum">
              <a:rPr lang="en-US" smtClean="0"/>
              <a:t>‹#›</a:t>
            </a:fld>
            <a:endParaRPr lang="en-US"/>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4261" r:id="rId1"/>
    <p:sldLayoutId id="2147484262" r:id="rId2"/>
    <p:sldLayoutId id="2147484263" r:id="rId3"/>
    <p:sldLayoutId id="2147484264" r:id="rId4"/>
    <p:sldLayoutId id="2147484265" r:id="rId5"/>
    <p:sldLayoutId id="2147484266" r:id="rId6"/>
    <p:sldLayoutId id="2147484267" r:id="rId7"/>
    <p:sldLayoutId id="2147484268" r:id="rId8"/>
    <p:sldLayoutId id="2147484269" r:id="rId9"/>
    <p:sldLayoutId id="2147484270" r:id="rId10"/>
    <p:sldLayoutId id="2147484271"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descr="sphere2.png"/>
          <p:cNvPicPr>
            <a:picLocks noChangeAspect="1"/>
          </p:cNvPicPr>
          <p:nvPr/>
        </p:nvPicPr>
        <p:blipFill>
          <a:blip r:embed="rId13" cstate="print"/>
          <a:stretch>
            <a:fillRect/>
          </a:stretch>
        </p:blipFill>
        <p:spPr>
          <a:xfrm>
            <a:off x="8823693" y="0"/>
            <a:ext cx="320307" cy="6858000"/>
          </a:xfrm>
          <a:prstGeom prst="rect">
            <a:avLst/>
          </a:prstGeom>
        </p:spPr>
      </p:pic>
      <p:sp>
        <p:nvSpPr>
          <p:cNvPr id="2" name="Title Placeholder 1"/>
          <p:cNvSpPr>
            <a:spLocks noGrp="1"/>
          </p:cNvSpPr>
          <p:nvPr>
            <p:ph type="title"/>
          </p:nvPr>
        </p:nvSpPr>
        <p:spPr>
          <a:xfrm>
            <a:off x="4876800" y="457200"/>
            <a:ext cx="2819400" cy="571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457200"/>
            <a:ext cx="3657600" cy="57149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7"/>
          <p:cNvSpPr>
            <a:spLocks noGrp="1"/>
          </p:cNvSpPr>
          <p:nvPr>
            <p:ph type="sldNum" sz="quarter" idx="4"/>
          </p:nvPr>
        </p:nvSpPr>
        <p:spPr>
          <a:xfrm>
            <a:off x="7772400" y="6400800"/>
            <a:ext cx="533400" cy="152400"/>
          </a:xfrm>
          <a:prstGeom prst="rect">
            <a:avLst/>
          </a:prstGeom>
        </p:spPr>
        <p:txBody>
          <a:bodyPr vert="horz" lIns="91440" tIns="45720" rIns="91440" bIns="45720" rtlCol="0" anchor="ctr"/>
          <a:lstStyle>
            <a:lvl1pPr algn="ctr">
              <a:defRPr sz="1050">
                <a:solidFill>
                  <a:schemeClr val="tx1">
                    <a:lumMod val="50000"/>
                    <a:lumOff val="50000"/>
                  </a:schemeClr>
                </a:solidFill>
              </a:defRPr>
            </a:lvl1pPr>
          </a:lstStyle>
          <a:p>
            <a:fld id="{E80918C5-0142-421B-B7DD-79899EEBB3FA}" type="slidenum">
              <a:rPr lang="en-US" smtClean="0"/>
              <a:t>‹#›</a:t>
            </a:fld>
            <a:endParaRPr lang="en-US"/>
          </a:p>
        </p:txBody>
      </p:sp>
      <p:sp>
        <p:nvSpPr>
          <p:cNvPr id="9" name="Date Placeholder 8"/>
          <p:cNvSpPr>
            <a:spLocks noGrp="1"/>
          </p:cNvSpPr>
          <p:nvPr>
            <p:ph type="dt" sz="half" idx="2"/>
          </p:nvPr>
        </p:nvSpPr>
        <p:spPr>
          <a:xfrm>
            <a:off x="4876801" y="6426201"/>
            <a:ext cx="2819399" cy="126999"/>
          </a:xfrm>
          <a:prstGeom prst="rect">
            <a:avLst/>
          </a:prstGeom>
        </p:spPr>
        <p:txBody>
          <a:bodyPr vert="horz" lIns="91440" tIns="45720" rIns="91440" bIns="45720" rtlCol="0" anchor="ctr"/>
          <a:lstStyle>
            <a:lvl1pPr algn="r">
              <a:defRPr sz="1050">
                <a:solidFill>
                  <a:schemeClr val="tx1">
                    <a:lumMod val="50000"/>
                    <a:lumOff val="50000"/>
                  </a:schemeClr>
                </a:solidFill>
              </a:defRPr>
            </a:lvl1pPr>
          </a:lstStyle>
          <a:p>
            <a:fld id="{B41FFA5F-BD52-406C-88D5-58C399995F5D}" type="datetimeFigureOut">
              <a:rPr lang="en-US" smtClean="0"/>
              <a:t>07/08/2020</a:t>
            </a:fld>
            <a:endParaRPr lang="en-US"/>
          </a:p>
        </p:txBody>
      </p:sp>
      <p:sp>
        <p:nvSpPr>
          <p:cNvPr id="10" name="Footer Placeholder 9"/>
          <p:cNvSpPr>
            <a:spLocks noGrp="1"/>
          </p:cNvSpPr>
          <p:nvPr>
            <p:ph type="ftr" sz="quarter" idx="3"/>
          </p:nvPr>
        </p:nvSpPr>
        <p:spPr>
          <a:xfrm>
            <a:off x="4875213" y="6296248"/>
            <a:ext cx="2820987" cy="152400"/>
          </a:xfrm>
          <a:prstGeom prst="rect">
            <a:avLst/>
          </a:prstGeom>
        </p:spPr>
        <p:txBody>
          <a:bodyPr vert="horz" lIns="91440" tIns="45720" rIns="91440" bIns="45720" rtlCol="0" anchor="b"/>
          <a:lstStyle>
            <a:lvl1pPr algn="r">
              <a:defRPr sz="1050">
                <a:solidFill>
                  <a:schemeClr val="tx1"/>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4297" r:id="rId1"/>
    <p:sldLayoutId id="2147484298" r:id="rId2"/>
    <p:sldLayoutId id="2147484299" r:id="rId3"/>
    <p:sldLayoutId id="2147484300" r:id="rId4"/>
    <p:sldLayoutId id="2147484301" r:id="rId5"/>
    <p:sldLayoutId id="2147484302" r:id="rId6"/>
    <p:sldLayoutId id="2147484303" r:id="rId7"/>
    <p:sldLayoutId id="2147484304" r:id="rId8"/>
    <p:sldLayoutId id="2147484305" r:id="rId9"/>
    <p:sldLayoutId id="2147484306" r:id="rId10"/>
    <p:sldLayoutId id="2147484307" r:id="rId11"/>
  </p:sldLayoutIdLst>
  <p:timing>
    <p:tnLst>
      <p:par>
        <p:cTn id="1" dur="indefinite" restart="never" nodeType="tmRoot"/>
      </p:par>
    </p:tnLst>
  </p:timing>
  <p:txStyles>
    <p:title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p:titleStyle>
    <p:bodyStyle>
      <a:lvl1pPr marL="18288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chemeClr val="tx1">
              <a:lumMod val="85000"/>
            </a:schemeClr>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B41FFA5F-BD52-406C-88D5-58C399995F5D}" type="datetimeFigureOut">
              <a:rPr lang="en-US" smtClean="0"/>
              <a:t>07/08/2020</a:t>
            </a:fld>
            <a:endParaRPr lang="en-US"/>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US"/>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E80918C5-0142-421B-B7DD-79899EEBB3F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4417" r:id="rId1"/>
    <p:sldLayoutId id="2147484418" r:id="rId2"/>
    <p:sldLayoutId id="2147484419" r:id="rId3"/>
    <p:sldLayoutId id="2147484420" r:id="rId4"/>
    <p:sldLayoutId id="2147484421" r:id="rId5"/>
    <p:sldLayoutId id="2147484422" r:id="rId6"/>
    <p:sldLayoutId id="2147484423" r:id="rId7"/>
    <p:sldLayoutId id="2147484424" r:id="rId8"/>
    <p:sldLayoutId id="2147484425" r:id="rId9"/>
    <p:sldLayoutId id="2147484426" r:id="rId10"/>
    <p:sldLayoutId id="214748442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B41FFA5F-BD52-406C-88D5-58C399995F5D}" type="datetimeFigureOut">
              <a:rPr lang="en-US" smtClean="0"/>
              <a:t>07/08/2020</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E80918C5-0142-421B-B7DD-79899EEBB3FA}"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429" r:id="rId1"/>
    <p:sldLayoutId id="2147484430" r:id="rId2"/>
    <p:sldLayoutId id="2147484431" r:id="rId3"/>
    <p:sldLayoutId id="2147484432" r:id="rId4"/>
    <p:sldLayoutId id="2147484433" r:id="rId5"/>
    <p:sldLayoutId id="2147484434" r:id="rId6"/>
    <p:sldLayoutId id="2147484435" r:id="rId7"/>
    <p:sldLayoutId id="2147484436" r:id="rId8"/>
    <p:sldLayoutId id="2147484437" r:id="rId9"/>
    <p:sldLayoutId id="2147484438" r:id="rId10"/>
    <p:sldLayoutId id="214748443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9.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diagramLayout" Target="../diagrams/layout1.xml"/><Relationship Id="rId7" Type="http://schemas.openxmlformats.org/officeDocument/2006/relationships/image" Target="../media/image19.jpeg"/><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diagramLayout" Target="../diagrams/layout2.xml"/><Relationship Id="rId7" Type="http://schemas.openxmlformats.org/officeDocument/2006/relationships/image" Target="../media/image20.png"/><Relationship Id="rId2" Type="http://schemas.openxmlformats.org/officeDocument/2006/relationships/diagramData" Target="../diagrams/data2.xml"/><Relationship Id="rId1" Type="http://schemas.openxmlformats.org/officeDocument/2006/relationships/slideLayout" Target="../slideLayouts/slideLayout2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0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1024128"/>
          </a:xfrm>
        </p:spPr>
        <p:txBody>
          <a:bodyPr/>
          <a:lstStyle/>
          <a:p>
            <a:r>
              <a:rPr lang="en-US" dirty="0" smtClean="0">
                <a:solidFill>
                  <a:schemeClr val="accent2">
                    <a:lumMod val="20000"/>
                    <a:lumOff val="80000"/>
                  </a:schemeClr>
                </a:solidFill>
                <a:latin typeface="Agency FB" pitchFamily="34" charset="0"/>
              </a:rPr>
              <a:t>          Hack  Against  </a:t>
            </a:r>
            <a:r>
              <a:rPr lang="en-US" dirty="0" err="1" smtClean="0">
                <a:solidFill>
                  <a:schemeClr val="accent2">
                    <a:lumMod val="20000"/>
                    <a:lumOff val="80000"/>
                  </a:schemeClr>
                </a:solidFill>
                <a:latin typeface="Agency FB" pitchFamily="34" charset="0"/>
              </a:rPr>
              <a:t>Covid</a:t>
            </a:r>
            <a:r>
              <a:rPr lang="en-US" dirty="0" smtClean="0">
                <a:solidFill>
                  <a:schemeClr val="accent2">
                    <a:lumMod val="20000"/>
                    <a:lumOff val="80000"/>
                  </a:schemeClr>
                </a:solidFill>
                <a:latin typeface="Agency FB" pitchFamily="34" charset="0"/>
              </a:rPr>
              <a:t> -19</a:t>
            </a:r>
            <a:endParaRPr lang="en-US" dirty="0">
              <a:solidFill>
                <a:schemeClr val="accent2">
                  <a:lumMod val="20000"/>
                  <a:lumOff val="80000"/>
                </a:schemeClr>
              </a:solidFill>
              <a:latin typeface="Agency FB" pitchFamily="34" charset="0"/>
            </a:endParaRPr>
          </a:p>
        </p:txBody>
      </p:sp>
      <p:pic>
        <p:nvPicPr>
          <p:cNvPr id="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719" t="33147" r="60848" b="12883"/>
          <a:stretch/>
        </p:blipFill>
        <p:spPr bwMode="auto">
          <a:xfrm>
            <a:off x="2057400" y="1600200"/>
            <a:ext cx="5257800" cy="5152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57651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0"/>
            <a:ext cx="6248400" cy="990600"/>
          </a:xfrm>
        </p:spPr>
        <p:txBody>
          <a:bodyPr>
            <a:normAutofit/>
          </a:bodyPr>
          <a:lstStyle/>
          <a:p>
            <a:r>
              <a:rPr lang="en-US" sz="3600" b="1" dirty="0" smtClean="0">
                <a:solidFill>
                  <a:schemeClr val="accent6"/>
                </a:solidFill>
                <a:effectLst/>
              </a:rPr>
              <a:t>        </a:t>
            </a:r>
            <a:r>
              <a:rPr lang="en-US" sz="3600" b="1" dirty="0" smtClean="0">
                <a:solidFill>
                  <a:schemeClr val="tx2"/>
                </a:solidFill>
                <a:effectLst/>
              </a:rPr>
              <a:t>Future </a:t>
            </a:r>
            <a:r>
              <a:rPr lang="en-US" sz="3600" b="1" dirty="0">
                <a:solidFill>
                  <a:schemeClr val="tx2"/>
                </a:solidFill>
                <a:effectLst/>
              </a:rPr>
              <a:t>opportunities</a:t>
            </a:r>
          </a:p>
        </p:txBody>
      </p:sp>
      <p:sp>
        <p:nvSpPr>
          <p:cNvPr id="3" name="Content Placeholder 2"/>
          <p:cNvSpPr>
            <a:spLocks noGrp="1"/>
          </p:cNvSpPr>
          <p:nvPr>
            <p:ph idx="1"/>
          </p:nvPr>
        </p:nvSpPr>
        <p:spPr>
          <a:xfrm>
            <a:off x="1143000" y="1066800"/>
            <a:ext cx="7848600" cy="6096000"/>
          </a:xfrm>
        </p:spPr>
        <p:txBody>
          <a:bodyPr>
            <a:normAutofit fontScale="77500" lnSpcReduction="20000"/>
          </a:bodyPr>
          <a:lstStyle/>
          <a:p>
            <a:r>
              <a:rPr lang="en-US" dirty="0"/>
              <a:t>research your competitors and other businesses that use online tools</a:t>
            </a:r>
          </a:p>
          <a:p>
            <a:r>
              <a:rPr lang="en-US" dirty="0"/>
              <a:t>decide what aspects of online business will benefit your business</a:t>
            </a:r>
          </a:p>
          <a:p>
            <a:r>
              <a:rPr lang="en-US" dirty="0"/>
              <a:t>review your budget to work out what you can afford</a:t>
            </a:r>
          </a:p>
          <a:p>
            <a:r>
              <a:rPr lang="en-US" dirty="0" err="1"/>
              <a:t>familiarise</a:t>
            </a:r>
            <a:r>
              <a:rPr lang="en-US" dirty="0"/>
              <a:t> yourself with any laws and regulations that will apply to your online business activities</a:t>
            </a:r>
          </a:p>
          <a:p>
            <a:r>
              <a:rPr lang="en-US" dirty="0"/>
              <a:t>consider your requirements, including what software you need and what types of computer equipment you need to run it</a:t>
            </a:r>
          </a:p>
          <a:p>
            <a:r>
              <a:rPr lang="en-US" dirty="0"/>
              <a:t>plan for risks, such as computer viruses, scams, data theft and loss of or damage to hardware</a:t>
            </a:r>
          </a:p>
          <a:p>
            <a:r>
              <a:rPr lang="en-US" dirty="0"/>
              <a:t>think about what training you or your staff might need</a:t>
            </a:r>
          </a:p>
          <a:p>
            <a:r>
              <a:rPr lang="en-US" dirty="0"/>
              <a:t>be realistic about the time and budget you will need to manage the online aspects of your business.</a:t>
            </a:r>
          </a:p>
          <a:p>
            <a:endParaRPr lang="en-US" dirty="0"/>
          </a:p>
        </p:txBody>
      </p:sp>
    </p:spTree>
    <p:extLst>
      <p:ext uri="{BB962C8B-B14F-4D97-AF65-F5344CB8AC3E}">
        <p14:creationId xmlns:p14="http://schemas.microsoft.com/office/powerpoint/2010/main" val="4948672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51993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348854"/>
            <a:ext cx="6673516"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19362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95600" y="2487728"/>
            <a:ext cx="7974105" cy="4335015"/>
          </a:xfrm>
        </p:spPr>
        <p:txBody>
          <a:bodyPr/>
          <a:lstStyle/>
          <a:p>
            <a:r>
              <a:rPr lang="en-US" sz="2800" dirty="0" err="1" smtClean="0"/>
              <a:t>Aakash</a:t>
            </a:r>
            <a:r>
              <a:rPr lang="en-US" sz="2800" dirty="0" smtClean="0"/>
              <a:t> D. </a:t>
            </a:r>
            <a:r>
              <a:rPr lang="en-US" sz="2800" dirty="0" err="1" smtClean="0"/>
              <a:t>Soni</a:t>
            </a:r>
            <a:endParaRPr lang="en-US" sz="2800" dirty="0" smtClean="0"/>
          </a:p>
          <a:p>
            <a:r>
              <a:rPr lang="en-US" sz="2800" dirty="0" err="1" smtClean="0"/>
              <a:t>Mihir</a:t>
            </a:r>
            <a:r>
              <a:rPr lang="en-US" sz="2800" dirty="0" smtClean="0"/>
              <a:t> J. </a:t>
            </a:r>
            <a:r>
              <a:rPr lang="en-US" sz="2800" dirty="0" err="1" smtClean="0"/>
              <a:t>Sonaria</a:t>
            </a:r>
            <a:endParaRPr lang="en-US" sz="2800" dirty="0" smtClean="0"/>
          </a:p>
          <a:p>
            <a:r>
              <a:rPr lang="en-US" sz="2800" dirty="0" err="1" smtClean="0"/>
              <a:t>Rahulkumar</a:t>
            </a:r>
            <a:r>
              <a:rPr lang="en-US" sz="2800" dirty="0" smtClean="0"/>
              <a:t> </a:t>
            </a:r>
            <a:r>
              <a:rPr lang="en-US" sz="2800" dirty="0" err="1" smtClean="0"/>
              <a:t>Shiyani</a:t>
            </a:r>
            <a:endParaRPr lang="en-US" sz="2800" dirty="0" smtClean="0"/>
          </a:p>
          <a:p>
            <a:r>
              <a:rPr lang="en-US" sz="2800" dirty="0" err="1" smtClean="0"/>
              <a:t>Dhruvi</a:t>
            </a:r>
            <a:endParaRPr lang="en-US" sz="2800" dirty="0" smtClean="0"/>
          </a:p>
          <a:p>
            <a:r>
              <a:rPr lang="en-US" sz="2800" dirty="0" err="1" smtClean="0"/>
              <a:t>Devanshi</a:t>
            </a:r>
            <a:r>
              <a:rPr lang="en-US" sz="2800" dirty="0" smtClean="0"/>
              <a:t> Patel</a:t>
            </a:r>
          </a:p>
          <a:p>
            <a:endParaRPr lang="en-US" dirty="0" smtClean="0"/>
          </a:p>
          <a:p>
            <a:pPr marL="0" indent="0">
              <a:buNone/>
            </a:pPr>
            <a:endParaRPr lang="en-US" dirty="0"/>
          </a:p>
          <a:p>
            <a:pPr marL="0" indent="0">
              <a:buNone/>
            </a:pPr>
            <a:endParaRPr lang="en-US" dirty="0"/>
          </a:p>
        </p:txBody>
      </p:sp>
      <p:sp>
        <p:nvSpPr>
          <p:cNvPr id="2" name="Title 1"/>
          <p:cNvSpPr>
            <a:spLocks noGrp="1"/>
          </p:cNvSpPr>
          <p:nvPr>
            <p:ph type="title"/>
          </p:nvPr>
        </p:nvSpPr>
        <p:spPr/>
        <p:txBody>
          <a:bodyPr/>
          <a:lstStyle/>
          <a:p>
            <a:r>
              <a:rPr lang="en-US" dirty="0" smtClean="0"/>
              <a:t>Team Members</a:t>
            </a:r>
            <a:endParaRPr lang="en-US" dirty="0"/>
          </a:p>
        </p:txBody>
      </p:sp>
    </p:spTree>
    <p:extLst>
      <p:ext uri="{BB962C8B-B14F-4D97-AF65-F5344CB8AC3E}">
        <p14:creationId xmlns:p14="http://schemas.microsoft.com/office/powerpoint/2010/main" val="11020662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2222534605"/>
              </p:ext>
            </p:extLst>
          </p:nvPr>
        </p:nvGraphicFramePr>
        <p:xfrm>
          <a:off x="790433" y="457200"/>
          <a:ext cx="7772400" cy="83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p:cNvPicPr>
            <a:picLocks noChangeAspect="1"/>
          </p:cNvPicPr>
          <p:nvPr/>
        </p:nvPicPr>
        <p:blipFill>
          <a:blip r:embed="rId7">
            <a:extLst>
              <a:ext uri="{BEBA8EAE-BF5A-486C-A8C5-ECC9F3942E4B}">
                <a14:imgProps xmlns:a14="http://schemas.microsoft.com/office/drawing/2010/main">
                  <a14:imgLayer r:embed="rId8">
                    <a14:imgEffect>
                      <a14:saturation sat="200000"/>
                    </a14:imgEffect>
                  </a14:imgLayer>
                </a14:imgProps>
              </a:ext>
              <a:ext uri="{28A0092B-C50C-407E-A947-70E740481C1C}">
                <a14:useLocalDpi xmlns:a14="http://schemas.microsoft.com/office/drawing/2010/main" val="0"/>
              </a:ext>
            </a:extLst>
          </a:blip>
          <a:stretch>
            <a:fillRect/>
          </a:stretch>
        </p:blipFill>
        <p:spPr>
          <a:xfrm>
            <a:off x="990600" y="1600200"/>
            <a:ext cx="7239000" cy="475631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647705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773452668"/>
              </p:ext>
            </p:extLst>
          </p:nvPr>
        </p:nvGraphicFramePr>
        <p:xfrm>
          <a:off x="1219200" y="204717"/>
          <a:ext cx="7315200" cy="7858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sz="quarter" idx="1"/>
          </p:nvPr>
        </p:nvSpPr>
        <p:spPr/>
        <p:txBody>
          <a:bodyPr>
            <a:normAutofit/>
          </a:bodyPr>
          <a:lstStyle/>
          <a:p>
            <a:r>
              <a:rPr lang="en-US" sz="3300" dirty="0" smtClean="0"/>
              <a:t>Match People to local businesses in their neighborhood so they can find out what businesses are been done &amp; how they can support through </a:t>
            </a:r>
            <a:r>
              <a:rPr lang="en-US" sz="3300" dirty="0" err="1" smtClean="0"/>
              <a:t>Covid</a:t>
            </a:r>
            <a:r>
              <a:rPr lang="en-US" sz="3300" dirty="0" smtClean="0"/>
              <a:t> -19.</a:t>
            </a:r>
            <a:endParaRPr lang="en-US" sz="3300" dirty="0"/>
          </a:p>
          <a:p>
            <a:pPr marL="114300" indent="0">
              <a:buNone/>
            </a:pPr>
            <a:endParaRPr lang="en-US" sz="3500" dirty="0"/>
          </a:p>
        </p:txBody>
      </p:sp>
      <p:sp>
        <p:nvSpPr>
          <p:cNvPr id="7" name="Pie 6"/>
          <p:cNvSpPr/>
          <p:nvPr/>
        </p:nvSpPr>
        <p:spPr>
          <a:xfrm rot="10800000">
            <a:off x="7320886" y="230167"/>
            <a:ext cx="925773" cy="760433"/>
          </a:xfrm>
          <a:prstGeom prst="pie">
            <a:avLst>
              <a:gd name="adj1" fmla="val 5400000"/>
              <a:gd name="adj2" fmla="val 16200000"/>
            </a:avLst>
          </a:prstGeom>
          <a:solidFill>
            <a:schemeClr val="accent5">
              <a:lumMod val="75000"/>
            </a:schemeClr>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pic>
        <p:nvPicPr>
          <p:cNvPr id="2050" name="Picture 2"/>
          <p:cNvPicPr>
            <a:picLocks noChangeAspect="1" noChangeArrowheads="1"/>
          </p:cNvPicPr>
          <p:nvPr/>
        </p:nvPicPr>
        <p:blipFill>
          <a:blip r:embed="rId7">
            <a:extLst>
              <a:ext uri="{BEBA8EAE-BF5A-486C-A8C5-ECC9F3942E4B}">
                <a14:imgProps xmlns:a14="http://schemas.microsoft.com/office/drawing/2010/main">
                  <a14:imgLayer r:embed="rId8">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2102893" y="3810000"/>
            <a:ext cx="5149834"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36089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896" y="457200"/>
            <a:ext cx="9144000" cy="914400"/>
          </a:xfrm>
        </p:spPr>
        <p:txBody>
          <a:bodyPr>
            <a:normAutofit/>
          </a:bodyPr>
          <a:lstStyle/>
          <a:p>
            <a:r>
              <a:rPr lang="en-US" sz="4000" dirty="0" smtClean="0">
                <a:solidFill>
                  <a:schemeClr val="accent6">
                    <a:lumMod val="50000"/>
                  </a:schemeClr>
                </a:solidFill>
              </a:rPr>
              <a:t>Most of the business are Shut downed.</a:t>
            </a:r>
            <a:endParaRPr lang="en-US" sz="4000" dirty="0">
              <a:solidFill>
                <a:schemeClr val="accent6">
                  <a:lumMod val="50000"/>
                </a:schemeClr>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124200"/>
            <a:ext cx="8127713" cy="3383339"/>
          </a:xfrm>
          <a:prstGeom prst="leftBracke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7230" y="3593250"/>
            <a:ext cx="2877403" cy="11862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52400" y="1676399"/>
            <a:ext cx="8001000" cy="1569660"/>
          </a:xfrm>
          <a:prstGeom prst="rect">
            <a:avLst/>
          </a:prstGeom>
          <a:noFill/>
        </p:spPr>
        <p:txBody>
          <a:bodyPr wrap="square" rtlCol="0">
            <a:spAutoFit/>
          </a:bodyPr>
          <a:lstStyle/>
          <a:p>
            <a:pPr marL="342900" indent="-342900">
              <a:buFont typeface="Wingdings" pitchFamily="2" charset="2"/>
              <a:buChar char="§"/>
            </a:pPr>
            <a:r>
              <a:rPr lang="en-US" sz="2400" dirty="0"/>
              <a:t>Business activity in the services sector also fell drastically in May as the pandemic hindered operations, reduced footfall in shops and led to a decline in demand.</a:t>
            </a:r>
          </a:p>
        </p:txBody>
      </p:sp>
    </p:spTree>
    <p:extLst>
      <p:ext uri="{BB962C8B-B14F-4D97-AF65-F5344CB8AC3E}">
        <p14:creationId xmlns:p14="http://schemas.microsoft.com/office/powerpoint/2010/main" val="3618610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8686800" cy="5334000"/>
          </a:xfrm>
        </p:spPr>
        <p:txBody>
          <a:bodyPr>
            <a:noAutofit/>
          </a:bodyPr>
          <a:lstStyle/>
          <a:p>
            <a:r>
              <a:rPr lang="en-US" sz="2000" dirty="0" smtClean="0"/>
              <a:t>Around the globe, societies are in lockdown, and citizens are asked to respect social distance and stay at home. </a:t>
            </a:r>
          </a:p>
          <a:p>
            <a:endParaRPr lang="en-US" sz="2000" dirty="0" smtClean="0"/>
          </a:p>
          <a:p>
            <a:r>
              <a:rPr lang="en-US" sz="2000" dirty="0" smtClean="0"/>
              <a:t>The </a:t>
            </a:r>
            <a:r>
              <a:rPr lang="en-US" sz="2000" dirty="0"/>
              <a:t>COVID-19 outbreak is likely to cause bankruptcy for many well-known brands in many industries as consumers stay at home and economies are </a:t>
            </a:r>
            <a:r>
              <a:rPr lang="en-US" sz="2000" dirty="0" smtClean="0"/>
              <a:t>shut.</a:t>
            </a:r>
          </a:p>
          <a:p>
            <a:endParaRPr lang="en-US" sz="2000" dirty="0" smtClean="0"/>
          </a:p>
          <a:p>
            <a:r>
              <a:rPr lang="en-US" sz="2000" dirty="0" smtClean="0"/>
              <a:t>Many companies are </a:t>
            </a:r>
            <a:r>
              <a:rPr lang="en-US" sz="2000" dirty="0"/>
              <a:t>under enormous financial pressure. The travel industry is deeply affected; 80% of hotel rooms are empty </a:t>
            </a:r>
            <a:r>
              <a:rPr lang="en-US" sz="2000" dirty="0" smtClean="0"/>
              <a:t>airlines </a:t>
            </a:r>
            <a:r>
              <a:rPr lang="en-US" sz="2000" dirty="0"/>
              <a:t>cut their workforce by 90%, and tourism destinations are likely to see no profits in 2020</a:t>
            </a:r>
            <a:r>
              <a:rPr lang="en-US" sz="2000" dirty="0" smtClean="0"/>
              <a:t>.</a:t>
            </a:r>
          </a:p>
          <a:p>
            <a:endParaRPr lang="en-US" sz="2000" dirty="0"/>
          </a:p>
          <a:p>
            <a:r>
              <a:rPr lang="en-US" sz="2000" dirty="0" smtClean="0"/>
              <a:t> </a:t>
            </a:r>
            <a:r>
              <a:rPr lang="en-US" sz="2000" dirty="0"/>
              <a:t>Furthermore, expos, conferences, sporting events, and other large gatherings as well as cultural establishments such as galleries and museums have been abruptly called off. </a:t>
            </a:r>
            <a:endParaRPr lang="en-US" sz="2000" dirty="0" smtClean="0"/>
          </a:p>
          <a:p>
            <a:endParaRPr lang="en-US" sz="2000" dirty="0"/>
          </a:p>
          <a:p>
            <a:r>
              <a:rPr lang="en-US" sz="2000" dirty="0" smtClean="0"/>
              <a:t>Consulting </a:t>
            </a:r>
            <a:r>
              <a:rPr lang="en-US" sz="2000" dirty="0"/>
              <a:t>in general and personal services, like hairdressers, gyms, and taxis, have also come to a standstill due to lockdowns.</a:t>
            </a:r>
            <a:endParaRPr lang="en-US" sz="2000" dirty="0"/>
          </a:p>
        </p:txBody>
      </p:sp>
    </p:spTree>
    <p:extLst>
      <p:ext uri="{BB962C8B-B14F-4D97-AF65-F5344CB8AC3E}">
        <p14:creationId xmlns:p14="http://schemas.microsoft.com/office/powerpoint/2010/main" val="29593143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a:solidFill>
            <a:schemeClr val="bg1">
              <a:lumMod val="95000"/>
            </a:schemeClr>
          </a:solidFill>
          <a:ln>
            <a:noFill/>
          </a:ln>
        </p:spPr>
        <p:txBody>
          <a:bodyPr>
            <a:normAutofit/>
          </a:bodyPr>
          <a:lstStyle/>
          <a:p>
            <a:r>
              <a:rPr lang="en-US" dirty="0" smtClean="0">
                <a:solidFill>
                  <a:srgbClr val="1D045A"/>
                </a:solidFill>
              </a:rPr>
              <a:t>                        </a:t>
            </a:r>
            <a:r>
              <a:rPr lang="en-US" u="sng" dirty="0">
                <a:solidFill>
                  <a:srgbClr val="000000"/>
                </a:solidFill>
              </a:rPr>
              <a:t>Solution</a:t>
            </a:r>
          </a:p>
        </p:txBody>
      </p:sp>
      <p:sp>
        <p:nvSpPr>
          <p:cNvPr id="3" name="Content Placeholder 2"/>
          <p:cNvSpPr>
            <a:spLocks noGrp="1"/>
          </p:cNvSpPr>
          <p:nvPr>
            <p:ph idx="1"/>
          </p:nvPr>
        </p:nvSpPr>
        <p:spPr/>
        <p:txBody>
          <a:bodyPr>
            <a:normAutofit lnSpcReduction="10000"/>
          </a:bodyPr>
          <a:lstStyle/>
          <a:p>
            <a:endParaRPr lang="en-US" sz="3200" dirty="0" smtClean="0">
              <a:solidFill>
                <a:schemeClr val="tx2">
                  <a:lumMod val="75000"/>
                </a:schemeClr>
              </a:solidFill>
            </a:endParaRPr>
          </a:p>
          <a:p>
            <a:endParaRPr lang="en-US" sz="3200" dirty="0">
              <a:solidFill>
                <a:schemeClr val="tx2">
                  <a:lumMod val="75000"/>
                </a:schemeClr>
              </a:solidFill>
            </a:endParaRPr>
          </a:p>
          <a:p>
            <a:endParaRPr lang="en-US" sz="3200" dirty="0" smtClean="0">
              <a:solidFill>
                <a:schemeClr val="tx2">
                  <a:lumMod val="75000"/>
                </a:schemeClr>
              </a:solidFill>
            </a:endParaRPr>
          </a:p>
          <a:p>
            <a:endParaRPr lang="en-US" sz="3200" dirty="0">
              <a:solidFill>
                <a:schemeClr val="tx2">
                  <a:lumMod val="75000"/>
                </a:schemeClr>
              </a:solidFill>
            </a:endParaRPr>
          </a:p>
          <a:p>
            <a:endParaRPr lang="en-US" sz="3200" dirty="0" smtClean="0">
              <a:solidFill>
                <a:schemeClr val="tx2">
                  <a:lumMod val="75000"/>
                </a:schemeClr>
              </a:solidFill>
            </a:endParaRPr>
          </a:p>
          <a:p>
            <a:pPr>
              <a:buFont typeface="Wingdings" pitchFamily="2" charset="2"/>
              <a:buChar char="v"/>
            </a:pPr>
            <a:r>
              <a:rPr lang="en-US" sz="3200" dirty="0" smtClean="0">
                <a:solidFill>
                  <a:schemeClr val="tx2">
                    <a:lumMod val="75000"/>
                  </a:schemeClr>
                </a:solidFill>
              </a:rPr>
              <a:t>Building a </a:t>
            </a:r>
            <a:r>
              <a:rPr lang="en-US" sz="3200" dirty="0">
                <a:solidFill>
                  <a:schemeClr val="tx2">
                    <a:lumMod val="75000"/>
                  </a:schemeClr>
                </a:solidFill>
              </a:rPr>
              <a:t>l</a:t>
            </a:r>
            <a:r>
              <a:rPr lang="en-US" sz="3200" dirty="0" smtClean="0">
                <a:solidFill>
                  <a:schemeClr val="tx2">
                    <a:lumMod val="75000"/>
                  </a:schemeClr>
                </a:solidFill>
              </a:rPr>
              <a:t>ocal community finder tool for  people to find local businesses/how they can provide local support to their local community</a:t>
            </a:r>
            <a:r>
              <a:rPr lang="en-US" dirty="0" smtClean="0">
                <a:solidFill>
                  <a:schemeClr val="tx2">
                    <a:lumMod val="75000"/>
                  </a:schemeClr>
                </a:solidFill>
              </a:rPr>
              <a:t>.  </a:t>
            </a:r>
            <a:endParaRPr lang="en-US" dirty="0">
              <a:solidFill>
                <a:schemeClr val="tx2">
                  <a:lumMod val="75000"/>
                </a:schemeClr>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600200"/>
            <a:ext cx="3887565" cy="23178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88619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3352800"/>
            <a:ext cx="8915400" cy="7239000"/>
          </a:xfrm>
        </p:spPr>
        <p:txBody>
          <a:bodyPr>
            <a:noAutofit/>
          </a:bodyPr>
          <a:lstStyle/>
          <a:p>
            <a:pPr>
              <a:buFont typeface="Wingdings" pitchFamily="2" charset="2"/>
              <a:buChar char="§"/>
            </a:pPr>
            <a:endParaRPr lang="en-US" sz="1600" dirty="0" smtClean="0">
              <a:solidFill>
                <a:srgbClr val="0070C0"/>
              </a:solidFill>
            </a:endParaRPr>
          </a:p>
          <a:p>
            <a:pPr>
              <a:buFont typeface="Wingdings" pitchFamily="2" charset="2"/>
              <a:buChar char="§"/>
            </a:pPr>
            <a:endParaRPr lang="en-US" sz="1600" dirty="0">
              <a:solidFill>
                <a:srgbClr val="0070C0"/>
              </a:solidFill>
            </a:endParaRPr>
          </a:p>
          <a:p>
            <a:pPr>
              <a:buFont typeface="Wingdings" pitchFamily="2" charset="2"/>
              <a:buChar char="§"/>
            </a:pPr>
            <a:endParaRPr lang="en-US" sz="1600" dirty="0" smtClean="0">
              <a:solidFill>
                <a:srgbClr val="0070C0"/>
              </a:solidFill>
            </a:endParaRPr>
          </a:p>
          <a:p>
            <a:pPr>
              <a:buFont typeface="Wingdings" pitchFamily="2" charset="2"/>
              <a:buChar char="§"/>
            </a:pPr>
            <a:endParaRPr lang="en-US" sz="1600" dirty="0">
              <a:solidFill>
                <a:srgbClr val="0070C0"/>
              </a:solidFill>
            </a:endParaRPr>
          </a:p>
          <a:p>
            <a:pPr>
              <a:buFont typeface="Wingdings" pitchFamily="2" charset="2"/>
              <a:buChar char="§"/>
            </a:pPr>
            <a:endParaRPr lang="en-US" sz="1600" dirty="0" smtClean="0">
              <a:solidFill>
                <a:srgbClr val="0070C0"/>
              </a:solidFill>
            </a:endParaRPr>
          </a:p>
          <a:p>
            <a:pPr>
              <a:buFont typeface="Wingdings" pitchFamily="2" charset="2"/>
              <a:buChar char="§"/>
            </a:pPr>
            <a:endParaRPr lang="en-US" sz="1600" dirty="0">
              <a:solidFill>
                <a:srgbClr val="0070C0"/>
              </a:solidFill>
            </a:endParaRPr>
          </a:p>
          <a:p>
            <a:pPr>
              <a:buFont typeface="Wingdings" pitchFamily="2" charset="2"/>
              <a:buChar char="§"/>
            </a:pPr>
            <a:endParaRPr lang="en-US" sz="1600" dirty="0" smtClean="0">
              <a:solidFill>
                <a:srgbClr val="0070C0"/>
              </a:solidFill>
            </a:endParaRPr>
          </a:p>
          <a:p>
            <a:pPr>
              <a:buFont typeface="Wingdings" pitchFamily="2" charset="2"/>
              <a:buChar char="§"/>
            </a:pPr>
            <a:endParaRPr lang="en-US" sz="1600" dirty="0">
              <a:solidFill>
                <a:srgbClr val="0070C0"/>
              </a:solidFill>
            </a:endParaRPr>
          </a:p>
          <a:p>
            <a:pPr>
              <a:buFont typeface="Wingdings" pitchFamily="2" charset="2"/>
              <a:buChar char="§"/>
            </a:pPr>
            <a:endParaRPr lang="en-US" sz="1600" dirty="0" smtClean="0">
              <a:solidFill>
                <a:srgbClr val="0070C0"/>
              </a:solidFill>
            </a:endParaRPr>
          </a:p>
          <a:p>
            <a:pPr>
              <a:buFont typeface="Wingdings" pitchFamily="2" charset="2"/>
              <a:buChar char="§"/>
            </a:pPr>
            <a:endParaRPr lang="en-US" dirty="0">
              <a:solidFill>
                <a:srgbClr val="0070C0"/>
              </a:solidFill>
            </a:endParaRPr>
          </a:p>
          <a:p>
            <a:pPr>
              <a:buFont typeface="Wingdings" pitchFamily="2" charset="2"/>
              <a:buChar char="§"/>
            </a:pPr>
            <a:endParaRPr lang="en-US" dirty="0" smtClean="0">
              <a:solidFill>
                <a:srgbClr val="0070C0"/>
              </a:solidFill>
            </a:endParaRPr>
          </a:p>
          <a:p>
            <a:pPr>
              <a:buFont typeface="Wingdings" pitchFamily="2" charset="2"/>
              <a:buChar char="§"/>
            </a:pPr>
            <a:r>
              <a:rPr lang="en-US" dirty="0" smtClean="0">
                <a:solidFill>
                  <a:srgbClr val="0070C0"/>
                </a:solidFill>
              </a:rPr>
              <a:t>This </a:t>
            </a:r>
            <a:r>
              <a:rPr lang="en-US" dirty="0">
                <a:solidFill>
                  <a:srgbClr val="0070C0"/>
                </a:solidFill>
              </a:rPr>
              <a:t>is true for a number of Internet-based </a:t>
            </a:r>
            <a:r>
              <a:rPr lang="en-US" dirty="0" err="1" smtClean="0">
                <a:solidFill>
                  <a:srgbClr val="0070C0"/>
                </a:solidFill>
              </a:rPr>
              <a:t>businesses,such</a:t>
            </a:r>
            <a:r>
              <a:rPr lang="en-US" dirty="0" smtClean="0">
                <a:solidFill>
                  <a:srgbClr val="0070C0"/>
                </a:solidFill>
              </a:rPr>
              <a:t> </a:t>
            </a:r>
            <a:r>
              <a:rPr lang="en-US" dirty="0">
                <a:solidFill>
                  <a:srgbClr val="0070C0"/>
                </a:solidFill>
              </a:rPr>
              <a:t>as those related to online entertainment, food delivery, online shopping, online education, and solutions for remote work. People have also changed their consumption patterns, </a:t>
            </a:r>
            <a:r>
              <a:rPr lang="en-US" dirty="0" smtClean="0">
                <a:solidFill>
                  <a:srgbClr val="0070C0"/>
                </a:solidFill>
              </a:rPr>
              <a:t>increasing </a:t>
            </a:r>
            <a:r>
              <a:rPr lang="en-US" dirty="0">
                <a:solidFill>
                  <a:srgbClr val="0070C0"/>
                </a:solidFill>
              </a:rPr>
              <a:t>the demand for </a:t>
            </a:r>
            <a:r>
              <a:rPr lang="en-US" dirty="0" smtClean="0">
                <a:solidFill>
                  <a:srgbClr val="0070C0"/>
                </a:solidFill>
              </a:rPr>
              <a:t>takeout.</a:t>
            </a:r>
            <a:endParaRPr lang="en-US" dirty="0">
              <a:solidFill>
                <a:srgbClr val="0070C0"/>
              </a:solidFill>
            </a:endParaRPr>
          </a:p>
          <a:p>
            <a:r>
              <a:rPr lang="en-US" dirty="0" smtClean="0">
                <a:solidFill>
                  <a:srgbClr val="0070C0"/>
                </a:solidFill>
              </a:rPr>
              <a:t> global </a:t>
            </a:r>
            <a:r>
              <a:rPr lang="en-US" dirty="0">
                <a:solidFill>
                  <a:srgbClr val="0070C0"/>
                </a:solidFill>
              </a:rPr>
              <a:t>access, 24 hours a day, 7 days a </a:t>
            </a:r>
            <a:r>
              <a:rPr lang="en-US" dirty="0" smtClean="0">
                <a:solidFill>
                  <a:srgbClr val="0070C0"/>
                </a:solidFill>
              </a:rPr>
              <a:t>week</a:t>
            </a:r>
            <a:endParaRPr lang="en-US" dirty="0">
              <a:solidFill>
                <a:srgbClr val="0070C0"/>
              </a:solidFill>
            </a:endParaRPr>
          </a:p>
          <a:p>
            <a:r>
              <a:rPr lang="en-US" dirty="0">
                <a:solidFill>
                  <a:srgbClr val="0070C0"/>
                </a:solidFill>
              </a:rPr>
              <a:t>improved client service through greater flexibility</a:t>
            </a:r>
          </a:p>
          <a:p>
            <a:r>
              <a:rPr lang="en-US" dirty="0">
                <a:solidFill>
                  <a:srgbClr val="0070C0"/>
                </a:solidFill>
              </a:rPr>
              <a:t>cost savings</a:t>
            </a:r>
          </a:p>
          <a:p>
            <a:r>
              <a:rPr lang="en-US" dirty="0">
                <a:solidFill>
                  <a:srgbClr val="0070C0"/>
                </a:solidFill>
              </a:rPr>
              <a:t>faster delivery of products</a:t>
            </a:r>
          </a:p>
          <a:p>
            <a:r>
              <a:rPr lang="en-US" dirty="0">
                <a:solidFill>
                  <a:srgbClr val="0070C0"/>
                </a:solidFill>
              </a:rPr>
              <a:t>increased professionalism</a:t>
            </a:r>
          </a:p>
          <a:p>
            <a:r>
              <a:rPr lang="en-US" dirty="0">
                <a:solidFill>
                  <a:srgbClr val="0070C0"/>
                </a:solidFill>
              </a:rPr>
              <a:t>less paper waste</a:t>
            </a:r>
          </a:p>
          <a:p>
            <a:r>
              <a:rPr lang="en-US" dirty="0">
                <a:solidFill>
                  <a:srgbClr val="0070C0"/>
                </a:solidFill>
              </a:rPr>
              <a:t>opportunities to manage your business from anywhere in the world.</a:t>
            </a:r>
          </a:p>
          <a:p>
            <a:pPr>
              <a:buFont typeface="Wingdings" pitchFamily="2" charset="2"/>
              <a:buChar char="§"/>
            </a:pPr>
            <a:endParaRPr lang="en-US" dirty="0" smtClean="0">
              <a:solidFill>
                <a:srgbClr val="FF0000"/>
              </a:solidFill>
            </a:endParaRPr>
          </a:p>
          <a:p>
            <a:pPr>
              <a:buFont typeface="Wingdings" pitchFamily="2" charset="2"/>
              <a:buChar char="§"/>
            </a:pPr>
            <a:endParaRPr lang="en-US" dirty="0" smtClean="0">
              <a:solidFill>
                <a:srgbClr val="FF0000"/>
              </a:solidFill>
            </a:endParaRPr>
          </a:p>
          <a:p>
            <a:pPr>
              <a:buFont typeface="Wingdings" pitchFamily="2" charset="2"/>
              <a:buChar char="§"/>
            </a:pPr>
            <a:endParaRPr lang="en-US" dirty="0">
              <a:solidFill>
                <a:srgbClr val="FF0000"/>
              </a:solidFill>
            </a:endParaRPr>
          </a:p>
          <a:p>
            <a:pPr>
              <a:buFont typeface="Wingdings" pitchFamily="2" charset="2"/>
              <a:buChar char="§"/>
            </a:pPr>
            <a:endParaRPr lang="en-US" dirty="0" smtClean="0">
              <a:solidFill>
                <a:srgbClr val="FF0000"/>
              </a:solidFill>
            </a:endParaRPr>
          </a:p>
          <a:p>
            <a:endParaRPr lang="en-US" dirty="0">
              <a:solidFill>
                <a:srgbClr val="FF0000"/>
              </a:solidFill>
            </a:endParaRPr>
          </a:p>
        </p:txBody>
      </p:sp>
    </p:spTree>
    <p:extLst>
      <p:ext uri="{BB962C8B-B14F-4D97-AF65-F5344CB8AC3E}">
        <p14:creationId xmlns:p14="http://schemas.microsoft.com/office/powerpoint/2010/main" val="33525973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4315" y="456247"/>
            <a:ext cx="7643885" cy="6401753"/>
          </a:xfrm>
          <a:prstGeom prst="rect">
            <a:avLst/>
          </a:prstGeom>
          <a:noFill/>
        </p:spPr>
        <p:txBody>
          <a:bodyPr wrap="square" rtlCol="0">
            <a:spAutoFit/>
          </a:bodyPr>
          <a:lstStyle/>
          <a:p>
            <a:pPr marL="342900" indent="-342900">
              <a:buFont typeface="Arial" pitchFamily="34" charset="0"/>
              <a:buChar char="•"/>
            </a:pPr>
            <a:r>
              <a:rPr lang="en-US" sz="2000" dirty="0"/>
              <a:t>Customers may prefer to visit your website to find out about your products and services, instead of visiting you in person. They will also expect to see your website address and your email on business cards and other promotional materials.</a:t>
            </a:r>
          </a:p>
          <a:p>
            <a:r>
              <a:rPr lang="en-US" sz="2000" b="1" dirty="0" smtClean="0"/>
              <a:t>    </a:t>
            </a:r>
          </a:p>
          <a:p>
            <a:endParaRPr lang="en-US" sz="2000" b="1" dirty="0"/>
          </a:p>
          <a:p>
            <a:pPr marL="342900" indent="-342900">
              <a:buFont typeface="Wingdings" pitchFamily="2" charset="2"/>
              <a:buChar char="v"/>
            </a:pPr>
            <a:r>
              <a:rPr lang="en-US" sz="3600" b="1" dirty="0" smtClean="0"/>
              <a:t>Online </a:t>
            </a:r>
            <a:r>
              <a:rPr lang="en-US" sz="3600" b="1" dirty="0"/>
              <a:t>business </a:t>
            </a:r>
            <a:r>
              <a:rPr lang="en-US" sz="3600" b="1" dirty="0" smtClean="0"/>
              <a:t>opportunities</a:t>
            </a:r>
          </a:p>
          <a:p>
            <a:pPr marL="342900" indent="-342900">
              <a:buFont typeface="Wingdings" pitchFamily="2" charset="2"/>
              <a:buChar char="v"/>
            </a:pPr>
            <a:endParaRPr lang="en-US" sz="3600" b="1" dirty="0" smtClean="0"/>
          </a:p>
          <a:p>
            <a:pPr marL="342900" indent="-342900">
              <a:buFont typeface="Wingdings" pitchFamily="2" charset="2"/>
              <a:buChar char="Ø"/>
            </a:pPr>
            <a:r>
              <a:rPr lang="en-US" sz="2000" dirty="0"/>
              <a:t>run an online shop</a:t>
            </a:r>
          </a:p>
          <a:p>
            <a:pPr marL="342900" indent="-342900">
              <a:buFont typeface="Wingdings" pitchFamily="2" charset="2"/>
              <a:buChar char="Ø"/>
            </a:pPr>
            <a:r>
              <a:rPr lang="en-US" sz="2000" dirty="0"/>
              <a:t>manage your suppliers</a:t>
            </a:r>
          </a:p>
          <a:p>
            <a:pPr marL="342900" indent="-342900">
              <a:buFont typeface="Wingdings" pitchFamily="2" charset="2"/>
              <a:buChar char="Ø"/>
            </a:pPr>
            <a:r>
              <a:rPr lang="en-US" sz="2000" dirty="0"/>
              <a:t>communicate with your customers, and get their feedback on your </a:t>
            </a:r>
            <a:r>
              <a:rPr lang="en-US" sz="2000" dirty="0" smtClean="0"/>
              <a:t>business</a:t>
            </a:r>
          </a:p>
          <a:p>
            <a:pPr marL="342900" indent="-342900">
              <a:buFont typeface="Wingdings" pitchFamily="2" charset="2"/>
              <a:buChar char="Ø"/>
            </a:pPr>
            <a:endParaRPr lang="en-US" sz="2000" dirty="0"/>
          </a:p>
          <a:p>
            <a:pPr marL="342900" indent="-342900">
              <a:buFont typeface="Wingdings" pitchFamily="2" charset="2"/>
              <a:buChar char="Ø"/>
            </a:pPr>
            <a:r>
              <a:rPr lang="en-US" sz="2000" dirty="0"/>
              <a:t>offer services online</a:t>
            </a:r>
          </a:p>
          <a:p>
            <a:pPr marL="342900" indent="-342900">
              <a:buFont typeface="Wingdings" pitchFamily="2" charset="2"/>
              <a:buChar char="Ø"/>
            </a:pPr>
            <a:r>
              <a:rPr lang="en-US" sz="2000" dirty="0"/>
              <a:t>allow customers to make reservations or appointments online</a:t>
            </a:r>
          </a:p>
          <a:p>
            <a:pPr marL="342900" indent="-342900">
              <a:buFont typeface="Wingdings" pitchFamily="2" charset="2"/>
              <a:buChar char="Ø"/>
            </a:pPr>
            <a:r>
              <a:rPr lang="en-US" sz="2000" dirty="0"/>
              <a:t>manage your finances, such as online banking, tax and employee pay</a:t>
            </a:r>
          </a:p>
          <a:p>
            <a:pPr marL="342900" indent="-342900">
              <a:buFont typeface="Wingdings" pitchFamily="2" charset="2"/>
              <a:buChar char="Ø"/>
            </a:pPr>
            <a:r>
              <a:rPr lang="en-US" sz="2000" dirty="0"/>
              <a:t>research competitors.</a:t>
            </a:r>
          </a:p>
          <a:p>
            <a:pPr marL="342900" indent="-342900">
              <a:buFont typeface="Wingdings" pitchFamily="2" charset="2"/>
              <a:buChar char="Ø"/>
            </a:pPr>
            <a:endParaRPr lang="en-US" sz="2000" b="1" dirty="0"/>
          </a:p>
          <a:p>
            <a:endParaRPr lang="en-US" dirty="0"/>
          </a:p>
        </p:txBody>
      </p:sp>
    </p:spTree>
    <p:extLst>
      <p:ext uri="{BB962C8B-B14F-4D97-AF65-F5344CB8AC3E}">
        <p14:creationId xmlns:p14="http://schemas.microsoft.com/office/powerpoint/2010/main" val="7154529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10.xml.rels><?xml version="1.0" encoding="UTF-8" standalone="yes"?>
<Relationships xmlns="http://schemas.openxmlformats.org/package/2006/relationships"><Relationship Id="rId1" Type="http://schemas.openxmlformats.org/officeDocument/2006/relationships/image" Target="../media/image17.jpeg"/></Relationships>
</file>

<file path=ppt/theme/_rels/them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theme/_rels/theme4.xml.rels><?xml version="1.0" encoding="UTF-8" standalone="yes"?>
<Relationships xmlns="http://schemas.openxmlformats.org/package/2006/relationships"><Relationship Id="rId1" Type="http://schemas.openxmlformats.org/officeDocument/2006/relationships/image" Target="../media/image7.jpeg"/></Relationships>
</file>

<file path=ppt/theme/_rels/theme5.xml.rels><?xml version="1.0" encoding="UTF-8" standalone="yes"?>
<Relationships xmlns="http://schemas.openxmlformats.org/package/2006/relationships"><Relationship Id="rId1" Type="http://schemas.openxmlformats.org/officeDocument/2006/relationships/image" Target="../media/image8.jpeg"/></Relationships>
</file>

<file path=ppt/theme/_rels/theme6.xml.rels><?xml version="1.0" encoding="UTF-8" standalone="yes"?>
<Relationships xmlns="http://schemas.openxmlformats.org/package/2006/relationships"><Relationship Id="rId1" Type="http://schemas.openxmlformats.org/officeDocument/2006/relationships/image" Target="../media/image9.jpeg"/></Relationships>
</file>

<file path=ppt/theme/_rels/them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image" Target="../media/image12.jpeg"/></Relationships>
</file>

<file path=ppt/theme/_rels/theme9.xml.rels><?xml version="1.0" encoding="UTF-8" standalone="yes"?>
<Relationships xmlns="http://schemas.openxmlformats.org/package/2006/relationships"><Relationship Id="rId1" Type="http://schemas.openxmlformats.org/officeDocument/2006/relationships/image" Target="../media/image16.jpeg"/></Relationships>
</file>

<file path=ppt/theme/theme1.xml><?xml version="1.0" encoding="utf-8"?>
<a:theme xmlns:a="http://schemas.openxmlformats.org/drawingml/2006/main" name="Module">
  <a:themeElements>
    <a:clrScheme name="Custom 1">
      <a:dk1>
        <a:sysClr val="windowText" lastClr="000000"/>
      </a:dk1>
      <a:lt1>
        <a:srgbClr val="000000"/>
      </a:lt1>
      <a:dk2>
        <a:srgbClr val="000000"/>
      </a:dk2>
      <a:lt2>
        <a:srgbClr val="000000"/>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10.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3.xml><?xml version="1.0" encoding="utf-8"?>
<a:theme xmlns:a="http://schemas.openxmlformats.org/drawingml/2006/main" name="Civic">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4.xml><?xml version="1.0" encoding="utf-8"?>
<a:theme xmlns:a="http://schemas.openxmlformats.org/drawingml/2006/main" name="1_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5.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6.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7.xml><?xml version="1.0" encoding="utf-8"?>
<a:theme xmlns:a="http://schemas.openxmlformats.org/drawingml/2006/main" name="Composite">
  <a:themeElements>
    <a:clrScheme name="Custom 2">
      <a:dk1>
        <a:srgbClr val="9D420E"/>
      </a:dk1>
      <a:lt1>
        <a:srgbClr val="FFFFFF"/>
      </a:lt1>
      <a:dk2>
        <a:srgbClr val="D0C5B8"/>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mposite">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extraClrSchemeLst/>
</a:theme>
</file>

<file path=ppt/theme/theme8.xml><?xml version="1.0" encoding="utf-8"?>
<a:theme xmlns:a="http://schemas.openxmlformats.org/drawingml/2006/main" name="Pushpin">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ppt/theme/theme9.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240</TotalTime>
  <Words>439</Words>
  <Application>Microsoft Office PowerPoint</Application>
  <PresentationFormat>On-screen Show (4:3)</PresentationFormat>
  <Paragraphs>73</Paragraphs>
  <Slides>12</Slides>
  <Notes>0</Notes>
  <HiddenSlides>0</HiddenSlides>
  <MMClips>0</MMClips>
  <ScaleCrop>false</ScaleCrop>
  <HeadingPairs>
    <vt:vector size="4" baseType="variant">
      <vt:variant>
        <vt:lpstr>Theme</vt:lpstr>
      </vt:variant>
      <vt:variant>
        <vt:i4>10</vt:i4>
      </vt:variant>
      <vt:variant>
        <vt:lpstr>Slide Titles</vt:lpstr>
      </vt:variant>
      <vt:variant>
        <vt:i4>12</vt:i4>
      </vt:variant>
    </vt:vector>
  </HeadingPairs>
  <TitlesOfParts>
    <vt:vector size="22" baseType="lpstr">
      <vt:lpstr>Module</vt:lpstr>
      <vt:lpstr>Hardcover</vt:lpstr>
      <vt:lpstr>Civic</vt:lpstr>
      <vt:lpstr>1_Adjacency</vt:lpstr>
      <vt:lpstr>Oriel</vt:lpstr>
      <vt:lpstr>NewsPrint</vt:lpstr>
      <vt:lpstr>Composite</vt:lpstr>
      <vt:lpstr>Pushpin</vt:lpstr>
      <vt:lpstr>Solstice</vt:lpstr>
      <vt:lpstr>Executive</vt:lpstr>
      <vt:lpstr>          Hack  Against  Covid -19</vt:lpstr>
      <vt:lpstr>Team Members</vt:lpstr>
      <vt:lpstr>PowerPoint Presentation</vt:lpstr>
      <vt:lpstr>PowerPoint Presentation</vt:lpstr>
      <vt:lpstr>Most of the business are Shut downed.</vt:lpstr>
      <vt:lpstr>PowerPoint Presentation</vt:lpstr>
      <vt:lpstr>                        Solution</vt:lpstr>
      <vt:lpstr>PowerPoint Presentation</vt:lpstr>
      <vt:lpstr>PowerPoint Presentation</vt:lpstr>
      <vt:lpstr>        Future opportunities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Shreeji</dc:creator>
  <cp:lastModifiedBy>Shreeji</cp:lastModifiedBy>
  <cp:revision>20</cp:revision>
  <dcterms:created xsi:type="dcterms:W3CDTF">2020-08-07T09:03:14Z</dcterms:created>
  <dcterms:modified xsi:type="dcterms:W3CDTF">2020-08-07T13:03:33Z</dcterms:modified>
</cp:coreProperties>
</file>