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89AE1-2FAB-46C4-A956-3FA4DEDA41E9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FA8A2CA-1C95-4A21-AC98-B4CB25A4FDEC}">
      <dgm:prSet phldrT="[Text]"/>
      <dgm:spPr/>
      <dgm:t>
        <a:bodyPr/>
        <a:lstStyle/>
        <a:p>
          <a:r>
            <a:rPr lang="en-IN" dirty="0" smtClean="0"/>
            <a:t>Data Understanding</a:t>
          </a:r>
          <a:endParaRPr lang="en-IN" dirty="0"/>
        </a:p>
      </dgm:t>
    </dgm:pt>
    <dgm:pt modelId="{E48A17FE-E3DF-465F-9A4E-F7AF03D61ABF}" type="parTrans" cxnId="{8D386C07-FB1C-4EFA-BD27-0DD8CDEF3E14}">
      <dgm:prSet/>
      <dgm:spPr/>
      <dgm:t>
        <a:bodyPr/>
        <a:lstStyle/>
        <a:p>
          <a:endParaRPr lang="en-IN"/>
        </a:p>
      </dgm:t>
    </dgm:pt>
    <dgm:pt modelId="{A7D7E2B4-E6C2-4512-B3D8-8A2EC45442E3}" type="sibTrans" cxnId="{8D386C07-FB1C-4EFA-BD27-0DD8CDEF3E14}">
      <dgm:prSet/>
      <dgm:spPr/>
      <dgm:t>
        <a:bodyPr/>
        <a:lstStyle/>
        <a:p>
          <a:endParaRPr lang="en-IN"/>
        </a:p>
      </dgm:t>
    </dgm:pt>
    <dgm:pt modelId="{9C4320B3-C0C9-4F73-AE6D-8916AA2F40C8}">
      <dgm:prSet phldrT="[Text]"/>
      <dgm:spPr/>
      <dgm:t>
        <a:bodyPr/>
        <a:lstStyle/>
        <a:p>
          <a:r>
            <a:rPr lang="en-IN" dirty="0" smtClean="0"/>
            <a:t>Data Dictionary Understanding</a:t>
          </a:r>
          <a:endParaRPr lang="en-IN" dirty="0"/>
        </a:p>
      </dgm:t>
    </dgm:pt>
    <dgm:pt modelId="{3EA85666-CCCB-4B76-B95B-1FAD69BD67A8}" type="parTrans" cxnId="{A68F5684-2E57-4D93-8109-BEED54DA77B0}">
      <dgm:prSet/>
      <dgm:spPr/>
      <dgm:t>
        <a:bodyPr/>
        <a:lstStyle/>
        <a:p>
          <a:endParaRPr lang="en-IN"/>
        </a:p>
      </dgm:t>
    </dgm:pt>
    <dgm:pt modelId="{25B9A714-121E-4C64-B7BC-3E71BCDF8643}" type="sibTrans" cxnId="{A68F5684-2E57-4D93-8109-BEED54DA77B0}">
      <dgm:prSet/>
      <dgm:spPr/>
      <dgm:t>
        <a:bodyPr/>
        <a:lstStyle/>
        <a:p>
          <a:endParaRPr lang="en-IN"/>
        </a:p>
      </dgm:t>
    </dgm:pt>
    <dgm:pt modelId="{53462290-034E-49CA-91CC-DD93D29C4B4C}">
      <dgm:prSet phldrT="[Text]"/>
      <dgm:spPr/>
      <dgm:t>
        <a:bodyPr/>
        <a:lstStyle/>
        <a:p>
          <a:r>
            <a:rPr lang="en-IN" dirty="0" smtClean="0"/>
            <a:t>Know domain specific uses</a:t>
          </a:r>
          <a:endParaRPr lang="en-IN" dirty="0"/>
        </a:p>
      </dgm:t>
    </dgm:pt>
    <dgm:pt modelId="{26BC595D-FBF2-4A19-A7A7-A451A09DEE52}" type="parTrans" cxnId="{D3426F32-A394-4716-B44F-DCB28B762EFB}">
      <dgm:prSet/>
      <dgm:spPr/>
      <dgm:t>
        <a:bodyPr/>
        <a:lstStyle/>
        <a:p>
          <a:endParaRPr lang="en-IN"/>
        </a:p>
      </dgm:t>
    </dgm:pt>
    <dgm:pt modelId="{1E3FBFC3-4918-4D90-AB94-0EAF794E2AA4}" type="sibTrans" cxnId="{D3426F32-A394-4716-B44F-DCB28B762EFB}">
      <dgm:prSet/>
      <dgm:spPr/>
      <dgm:t>
        <a:bodyPr/>
        <a:lstStyle/>
        <a:p>
          <a:endParaRPr lang="en-IN"/>
        </a:p>
      </dgm:t>
    </dgm:pt>
    <dgm:pt modelId="{7EA27D87-CD7F-4BE6-A53D-4B05ACB76700}">
      <dgm:prSet phldrT="[Text]"/>
      <dgm:spPr/>
      <dgm:t>
        <a:bodyPr/>
        <a:lstStyle/>
        <a:p>
          <a:r>
            <a:rPr lang="en-IN" dirty="0" smtClean="0"/>
            <a:t>Data Cleaning</a:t>
          </a:r>
          <a:endParaRPr lang="en-IN" dirty="0"/>
        </a:p>
      </dgm:t>
    </dgm:pt>
    <dgm:pt modelId="{31C16115-BE77-456C-89C6-3D669E68199D}" type="parTrans" cxnId="{937CE261-1A77-4DF7-B251-BBF638B04F97}">
      <dgm:prSet/>
      <dgm:spPr/>
      <dgm:t>
        <a:bodyPr/>
        <a:lstStyle/>
        <a:p>
          <a:endParaRPr lang="en-IN"/>
        </a:p>
      </dgm:t>
    </dgm:pt>
    <dgm:pt modelId="{C1F7D76C-0CC7-470C-9E37-28FBE17807A4}" type="sibTrans" cxnId="{937CE261-1A77-4DF7-B251-BBF638B04F97}">
      <dgm:prSet/>
      <dgm:spPr/>
      <dgm:t>
        <a:bodyPr/>
        <a:lstStyle/>
        <a:p>
          <a:endParaRPr lang="en-IN"/>
        </a:p>
      </dgm:t>
    </dgm:pt>
    <dgm:pt modelId="{7869AFD8-A3AE-41F8-B08D-8D5130B3156D}">
      <dgm:prSet phldrT="[Text]"/>
      <dgm:spPr/>
      <dgm:t>
        <a:bodyPr/>
        <a:lstStyle/>
        <a:p>
          <a:r>
            <a:rPr lang="en-IN" dirty="0" smtClean="0"/>
            <a:t>Removing Null values</a:t>
          </a:r>
          <a:endParaRPr lang="en-IN" dirty="0"/>
        </a:p>
      </dgm:t>
    </dgm:pt>
    <dgm:pt modelId="{D0C3A7BB-4698-4ACC-AFE6-3AD525716DFF}" type="parTrans" cxnId="{070BFAEE-1EED-42E0-AC5A-9AC1B751EDAA}">
      <dgm:prSet/>
      <dgm:spPr/>
      <dgm:t>
        <a:bodyPr/>
        <a:lstStyle/>
        <a:p>
          <a:endParaRPr lang="en-IN"/>
        </a:p>
      </dgm:t>
    </dgm:pt>
    <dgm:pt modelId="{72CDC7DA-5744-4939-A024-89970AAA6145}" type="sibTrans" cxnId="{070BFAEE-1EED-42E0-AC5A-9AC1B751EDAA}">
      <dgm:prSet/>
      <dgm:spPr/>
      <dgm:t>
        <a:bodyPr/>
        <a:lstStyle/>
        <a:p>
          <a:endParaRPr lang="en-IN"/>
        </a:p>
      </dgm:t>
    </dgm:pt>
    <dgm:pt modelId="{B4E05141-09AA-4F46-98A2-F36E80A5FEBC}">
      <dgm:prSet phldrT="[Text]"/>
      <dgm:spPr/>
      <dgm:t>
        <a:bodyPr/>
        <a:lstStyle/>
        <a:p>
          <a:r>
            <a:rPr lang="en-IN" dirty="0" smtClean="0"/>
            <a:t>Derived variables</a:t>
          </a:r>
          <a:endParaRPr lang="en-IN" dirty="0"/>
        </a:p>
      </dgm:t>
    </dgm:pt>
    <dgm:pt modelId="{3D8FA05E-B21D-43A3-9185-E0E2FB87880F}" type="parTrans" cxnId="{F80D9AD0-9967-4BC6-BE2D-709A82FF0135}">
      <dgm:prSet/>
      <dgm:spPr/>
      <dgm:t>
        <a:bodyPr/>
        <a:lstStyle/>
        <a:p>
          <a:endParaRPr lang="en-IN"/>
        </a:p>
      </dgm:t>
    </dgm:pt>
    <dgm:pt modelId="{DC156F15-BD0A-4EB8-A152-031E562C149C}" type="sibTrans" cxnId="{F80D9AD0-9967-4BC6-BE2D-709A82FF0135}">
      <dgm:prSet/>
      <dgm:spPr/>
      <dgm:t>
        <a:bodyPr/>
        <a:lstStyle/>
        <a:p>
          <a:endParaRPr lang="en-IN"/>
        </a:p>
      </dgm:t>
    </dgm:pt>
    <dgm:pt modelId="{DE28B242-C1C6-41C3-9791-D312EC90C2DA}">
      <dgm:prSet phldrT="[Text]"/>
      <dgm:spPr/>
      <dgm:t>
        <a:bodyPr/>
        <a:lstStyle/>
        <a:p>
          <a:r>
            <a:rPr lang="en-IN" dirty="0" smtClean="0"/>
            <a:t>Univariate Analysis</a:t>
          </a:r>
          <a:endParaRPr lang="en-IN" dirty="0"/>
        </a:p>
      </dgm:t>
    </dgm:pt>
    <dgm:pt modelId="{40790816-9FEB-4B51-8392-487F356BA737}" type="parTrans" cxnId="{CD5B6511-1F31-4E72-8BC6-22A060A0D6C8}">
      <dgm:prSet/>
      <dgm:spPr/>
      <dgm:t>
        <a:bodyPr/>
        <a:lstStyle/>
        <a:p>
          <a:endParaRPr lang="en-IN"/>
        </a:p>
      </dgm:t>
    </dgm:pt>
    <dgm:pt modelId="{E292FCEA-0F99-4997-8A4A-562809BAD6E7}" type="sibTrans" cxnId="{CD5B6511-1F31-4E72-8BC6-22A060A0D6C8}">
      <dgm:prSet/>
      <dgm:spPr/>
      <dgm:t>
        <a:bodyPr/>
        <a:lstStyle/>
        <a:p>
          <a:endParaRPr lang="en-IN"/>
        </a:p>
      </dgm:t>
    </dgm:pt>
    <dgm:pt modelId="{450FCCAD-BA72-436F-B68A-630671017DEA}">
      <dgm:prSet phldrT="[Text]"/>
      <dgm:spPr/>
      <dgm:t>
        <a:bodyPr/>
        <a:lstStyle/>
        <a:p>
          <a:r>
            <a:rPr lang="en-IN" dirty="0" smtClean="0"/>
            <a:t>Analysis each column </a:t>
          </a:r>
          <a:endParaRPr lang="en-IN" dirty="0"/>
        </a:p>
      </dgm:t>
    </dgm:pt>
    <dgm:pt modelId="{18D23149-2949-44F2-B1F0-79717C1209E6}" type="parTrans" cxnId="{817ED794-782D-4EC5-B586-DA74450B09D4}">
      <dgm:prSet/>
      <dgm:spPr/>
      <dgm:t>
        <a:bodyPr/>
        <a:lstStyle/>
        <a:p>
          <a:endParaRPr lang="en-IN"/>
        </a:p>
      </dgm:t>
    </dgm:pt>
    <dgm:pt modelId="{2452B9AF-D19D-4784-8D4A-62EB1C7C45FA}" type="sibTrans" cxnId="{817ED794-782D-4EC5-B586-DA74450B09D4}">
      <dgm:prSet/>
      <dgm:spPr/>
      <dgm:t>
        <a:bodyPr/>
        <a:lstStyle/>
        <a:p>
          <a:endParaRPr lang="en-IN"/>
        </a:p>
      </dgm:t>
    </dgm:pt>
    <dgm:pt modelId="{62A65164-D4CF-486C-95FC-B8E260ED0518}">
      <dgm:prSet phldrT="[Text]"/>
      <dgm:spPr/>
      <dgm:t>
        <a:bodyPr/>
        <a:lstStyle/>
        <a:p>
          <a:r>
            <a:rPr lang="en-IN" dirty="0" smtClean="0"/>
            <a:t>Plot distribution</a:t>
          </a:r>
          <a:endParaRPr lang="en-IN" dirty="0"/>
        </a:p>
      </dgm:t>
    </dgm:pt>
    <dgm:pt modelId="{0500CC7B-7165-4076-807B-49D526903F41}" type="parTrans" cxnId="{09142610-2C06-47E5-AAA8-DA2D93CAAD3E}">
      <dgm:prSet/>
      <dgm:spPr/>
      <dgm:t>
        <a:bodyPr/>
        <a:lstStyle/>
        <a:p>
          <a:endParaRPr lang="en-IN"/>
        </a:p>
      </dgm:t>
    </dgm:pt>
    <dgm:pt modelId="{E28B6B83-ABC1-4B11-90E4-396731B09D69}" type="sibTrans" cxnId="{09142610-2C06-47E5-AAA8-DA2D93CAAD3E}">
      <dgm:prSet/>
      <dgm:spPr/>
      <dgm:t>
        <a:bodyPr/>
        <a:lstStyle/>
        <a:p>
          <a:endParaRPr lang="en-IN"/>
        </a:p>
      </dgm:t>
    </dgm:pt>
    <dgm:pt modelId="{B698D916-2D3E-4921-A645-4D7BEDEF5565}">
      <dgm:prSet phldrT="[Text]"/>
      <dgm:spPr/>
      <dgm:t>
        <a:bodyPr/>
        <a:lstStyle/>
        <a:p>
          <a:r>
            <a:rPr lang="en-IN" dirty="0" smtClean="0"/>
            <a:t>Recommendations</a:t>
          </a:r>
          <a:endParaRPr lang="en-IN" dirty="0"/>
        </a:p>
      </dgm:t>
    </dgm:pt>
    <dgm:pt modelId="{8BED305B-6295-450C-80BC-4F2894D2258C}" type="parTrans" cxnId="{0F2814FF-AF95-4837-AC3C-49648F2848BA}">
      <dgm:prSet/>
      <dgm:spPr/>
      <dgm:t>
        <a:bodyPr/>
        <a:lstStyle/>
        <a:p>
          <a:endParaRPr lang="en-IN"/>
        </a:p>
      </dgm:t>
    </dgm:pt>
    <dgm:pt modelId="{37DBB792-742A-4B7B-B9F2-79856FA5E375}" type="sibTrans" cxnId="{0F2814FF-AF95-4837-AC3C-49648F2848BA}">
      <dgm:prSet/>
      <dgm:spPr/>
      <dgm:t>
        <a:bodyPr/>
        <a:lstStyle/>
        <a:p>
          <a:endParaRPr lang="en-IN"/>
        </a:p>
      </dgm:t>
    </dgm:pt>
    <dgm:pt modelId="{852C4CB9-CFD8-480E-A511-6E3498668798}">
      <dgm:prSet phldrT="[Text]"/>
      <dgm:spPr/>
      <dgm:t>
        <a:bodyPr/>
        <a:lstStyle/>
        <a:p>
          <a:r>
            <a:rPr lang="en-IN" dirty="0" smtClean="0"/>
            <a:t>Segmented Univariate Analysis</a:t>
          </a:r>
          <a:endParaRPr lang="en-IN" dirty="0"/>
        </a:p>
      </dgm:t>
    </dgm:pt>
    <dgm:pt modelId="{BD83F555-9858-4BB8-AE25-E9DD191C2151}" type="parTrans" cxnId="{E708FAAD-0E14-47D3-8697-0DE7A49787A4}">
      <dgm:prSet/>
      <dgm:spPr/>
      <dgm:t>
        <a:bodyPr/>
        <a:lstStyle/>
        <a:p>
          <a:endParaRPr lang="en-IN"/>
        </a:p>
      </dgm:t>
    </dgm:pt>
    <dgm:pt modelId="{EA66B9FB-67D3-4E04-8547-38BA27DEBBD9}" type="sibTrans" cxnId="{E708FAAD-0E14-47D3-8697-0DE7A49787A4}">
      <dgm:prSet/>
      <dgm:spPr/>
      <dgm:t>
        <a:bodyPr/>
        <a:lstStyle/>
        <a:p>
          <a:endParaRPr lang="en-IN"/>
        </a:p>
      </dgm:t>
    </dgm:pt>
    <dgm:pt modelId="{D29B1041-A177-4E7A-885B-6FC62DFB64F8}">
      <dgm:prSet phldrT="[Text]"/>
      <dgm:spPr/>
      <dgm:t>
        <a:bodyPr/>
        <a:lstStyle/>
        <a:p>
          <a:r>
            <a:rPr lang="en-IN" dirty="0" smtClean="0"/>
            <a:t>Bivariate Analysis</a:t>
          </a:r>
          <a:endParaRPr lang="en-IN" dirty="0"/>
        </a:p>
      </dgm:t>
    </dgm:pt>
    <dgm:pt modelId="{E64F7005-E98E-43B8-9D72-7A76F1A913E3}" type="parTrans" cxnId="{2FC01856-2E1A-4DDA-9311-3CFCB69C358F}">
      <dgm:prSet/>
      <dgm:spPr/>
      <dgm:t>
        <a:bodyPr/>
        <a:lstStyle/>
        <a:p>
          <a:endParaRPr lang="en-IN"/>
        </a:p>
      </dgm:t>
    </dgm:pt>
    <dgm:pt modelId="{E9BC7A9F-6FDE-42C2-BEB4-4B3809B090F3}" type="sibTrans" cxnId="{2FC01856-2E1A-4DDA-9311-3CFCB69C358F}">
      <dgm:prSet/>
      <dgm:spPr/>
      <dgm:t>
        <a:bodyPr/>
        <a:lstStyle/>
        <a:p>
          <a:endParaRPr lang="en-IN"/>
        </a:p>
      </dgm:t>
    </dgm:pt>
    <dgm:pt modelId="{C7513106-48AF-48A6-962A-C3E9A64A89D0}">
      <dgm:prSet phldrT="[Text]"/>
      <dgm:spPr/>
      <dgm:t>
        <a:bodyPr/>
        <a:lstStyle/>
        <a:p>
          <a:r>
            <a:rPr lang="en-IN" dirty="0" smtClean="0"/>
            <a:t>Analysis continuous data column w.r.t categorical column </a:t>
          </a:r>
          <a:endParaRPr lang="en-IN" dirty="0"/>
        </a:p>
      </dgm:t>
    </dgm:pt>
    <dgm:pt modelId="{3FA22FD9-0C54-41A3-B2DA-328B0D33CB7D}" type="parTrans" cxnId="{8CD6D07A-EF22-4DCE-A548-6CC99B7339F7}">
      <dgm:prSet/>
      <dgm:spPr/>
      <dgm:t>
        <a:bodyPr/>
        <a:lstStyle/>
        <a:p>
          <a:endParaRPr lang="en-IN"/>
        </a:p>
      </dgm:t>
    </dgm:pt>
    <dgm:pt modelId="{37F719A6-4403-4F07-8F2E-4BF407352352}" type="sibTrans" cxnId="{8CD6D07A-EF22-4DCE-A548-6CC99B7339F7}">
      <dgm:prSet/>
      <dgm:spPr/>
      <dgm:t>
        <a:bodyPr/>
        <a:lstStyle/>
        <a:p>
          <a:endParaRPr lang="en-IN"/>
        </a:p>
      </dgm:t>
    </dgm:pt>
    <dgm:pt modelId="{7A4BDF20-CC9E-4C68-9B35-945D322B1D24}">
      <dgm:prSet phldrT="[Text]"/>
      <dgm:spPr/>
      <dgm:t>
        <a:bodyPr/>
        <a:lstStyle/>
        <a:p>
          <a:r>
            <a:rPr lang="en-IN" dirty="0" smtClean="0"/>
            <a:t>Analysis two variable behaviour</a:t>
          </a:r>
          <a:endParaRPr lang="en-IN" dirty="0"/>
        </a:p>
      </dgm:t>
    </dgm:pt>
    <dgm:pt modelId="{12E59980-3150-4B26-B1F4-072D84F43EE2}" type="parTrans" cxnId="{30BD1AB3-C2C1-47D0-9B02-6A6405F55442}">
      <dgm:prSet/>
      <dgm:spPr/>
      <dgm:t>
        <a:bodyPr/>
        <a:lstStyle/>
        <a:p>
          <a:endParaRPr lang="en-IN"/>
        </a:p>
      </dgm:t>
    </dgm:pt>
    <dgm:pt modelId="{33DB6D40-F303-43A3-B9B6-FEAAE681289B}" type="sibTrans" cxnId="{30BD1AB3-C2C1-47D0-9B02-6A6405F55442}">
      <dgm:prSet/>
      <dgm:spPr/>
      <dgm:t>
        <a:bodyPr/>
        <a:lstStyle/>
        <a:p>
          <a:endParaRPr lang="en-IN"/>
        </a:p>
      </dgm:t>
    </dgm:pt>
    <dgm:pt modelId="{4906B3C4-DDFF-4186-B315-0CD35EEBD643}">
      <dgm:prSet phldrT="[Text]"/>
      <dgm:spPr/>
      <dgm:t>
        <a:bodyPr/>
        <a:lstStyle/>
        <a:p>
          <a:r>
            <a:rPr lang="en-IN" dirty="0" smtClean="0"/>
            <a:t>Provide recommendation after Analysis</a:t>
          </a:r>
          <a:endParaRPr lang="en-IN" dirty="0"/>
        </a:p>
      </dgm:t>
    </dgm:pt>
    <dgm:pt modelId="{8BF0BD4B-5A4C-4CB9-AD30-0C4CD7ACD197}" type="parTrans" cxnId="{1F7A2595-B1D3-45B8-9E78-DB357C1F5C1D}">
      <dgm:prSet/>
      <dgm:spPr/>
      <dgm:t>
        <a:bodyPr/>
        <a:lstStyle/>
        <a:p>
          <a:endParaRPr lang="en-IN"/>
        </a:p>
      </dgm:t>
    </dgm:pt>
    <dgm:pt modelId="{AA9CB238-2526-4B81-B2CE-B3BE59B4F28C}" type="sibTrans" cxnId="{1F7A2595-B1D3-45B8-9E78-DB357C1F5C1D}">
      <dgm:prSet/>
      <dgm:spPr/>
      <dgm:t>
        <a:bodyPr/>
        <a:lstStyle/>
        <a:p>
          <a:endParaRPr lang="en-IN"/>
        </a:p>
      </dgm:t>
    </dgm:pt>
    <dgm:pt modelId="{DDD4BAAA-7A17-4873-97F4-7C39EAF4BCBA}">
      <dgm:prSet phldrT="[Text]"/>
      <dgm:spPr/>
      <dgm:t>
        <a:bodyPr/>
        <a:lstStyle/>
        <a:p>
          <a:endParaRPr lang="en-IN" dirty="0"/>
        </a:p>
      </dgm:t>
    </dgm:pt>
    <dgm:pt modelId="{E0AABB3F-94A6-437A-B62C-CDA09AB9E270}" type="parTrans" cxnId="{5AF42619-494D-4BA0-A1E4-EC7D51150290}">
      <dgm:prSet/>
      <dgm:spPr/>
      <dgm:t>
        <a:bodyPr/>
        <a:lstStyle/>
        <a:p>
          <a:endParaRPr lang="en-IN"/>
        </a:p>
      </dgm:t>
    </dgm:pt>
    <dgm:pt modelId="{B7A00F9A-16DC-4265-9634-9303E46D559E}" type="sibTrans" cxnId="{5AF42619-494D-4BA0-A1E4-EC7D51150290}">
      <dgm:prSet/>
      <dgm:spPr/>
      <dgm:t>
        <a:bodyPr/>
        <a:lstStyle/>
        <a:p>
          <a:endParaRPr lang="en-IN"/>
        </a:p>
      </dgm:t>
    </dgm:pt>
    <dgm:pt modelId="{2072E4D6-FE3D-4D1B-857F-EF75A7E3E0FD}">
      <dgm:prSet phldrT="[Text]"/>
      <dgm:spPr/>
      <dgm:t>
        <a:bodyPr/>
        <a:lstStyle/>
        <a:p>
          <a:endParaRPr lang="en-IN" dirty="0"/>
        </a:p>
      </dgm:t>
    </dgm:pt>
    <dgm:pt modelId="{F7068EDD-D2C6-42D7-8A16-045C1FB960E0}" type="parTrans" cxnId="{1573A05C-6861-4AB5-B395-B790D598BE8F}">
      <dgm:prSet/>
      <dgm:spPr/>
      <dgm:t>
        <a:bodyPr/>
        <a:lstStyle/>
        <a:p>
          <a:endParaRPr lang="en-IN"/>
        </a:p>
      </dgm:t>
    </dgm:pt>
    <dgm:pt modelId="{3345026A-EBA5-4ACD-8484-45A9251A5866}" type="sibTrans" cxnId="{1573A05C-6861-4AB5-B395-B790D598BE8F}">
      <dgm:prSet/>
      <dgm:spPr/>
      <dgm:t>
        <a:bodyPr/>
        <a:lstStyle/>
        <a:p>
          <a:endParaRPr lang="en-IN"/>
        </a:p>
      </dgm:t>
    </dgm:pt>
    <dgm:pt modelId="{FB507447-4095-414D-A252-1EB20C5B5664}">
      <dgm:prSet phldrT="[Text]"/>
      <dgm:spPr/>
      <dgm:t>
        <a:bodyPr/>
        <a:lstStyle/>
        <a:p>
          <a:endParaRPr lang="en-IN" dirty="0"/>
        </a:p>
      </dgm:t>
    </dgm:pt>
    <dgm:pt modelId="{CD358A6C-359A-41AD-BED2-66AA4D8A1795}" type="parTrans" cxnId="{B34C3A65-B2C8-4697-AB31-620F9B1D1B6A}">
      <dgm:prSet/>
      <dgm:spPr/>
      <dgm:t>
        <a:bodyPr/>
        <a:lstStyle/>
        <a:p>
          <a:endParaRPr lang="en-IN"/>
        </a:p>
      </dgm:t>
    </dgm:pt>
    <dgm:pt modelId="{5B83D1CF-5EDD-42D0-8007-07CF94690E0C}" type="sibTrans" cxnId="{B34C3A65-B2C8-4697-AB31-620F9B1D1B6A}">
      <dgm:prSet/>
      <dgm:spPr/>
      <dgm:t>
        <a:bodyPr/>
        <a:lstStyle/>
        <a:p>
          <a:endParaRPr lang="en-IN"/>
        </a:p>
      </dgm:t>
    </dgm:pt>
    <dgm:pt modelId="{1BCD5F80-67EE-4E7A-AFA6-86A204F24DA4}">
      <dgm:prSet phldrT="[Text]"/>
      <dgm:spPr/>
      <dgm:t>
        <a:bodyPr/>
        <a:lstStyle/>
        <a:p>
          <a:endParaRPr lang="en-IN" dirty="0"/>
        </a:p>
      </dgm:t>
    </dgm:pt>
    <dgm:pt modelId="{0723EBDB-164C-4A36-BA06-16F982B6CA27}" type="parTrans" cxnId="{53F0032E-301B-491F-8DCD-351DDF72932F}">
      <dgm:prSet/>
      <dgm:spPr/>
      <dgm:t>
        <a:bodyPr/>
        <a:lstStyle/>
        <a:p>
          <a:endParaRPr lang="en-IN"/>
        </a:p>
      </dgm:t>
    </dgm:pt>
    <dgm:pt modelId="{142E2629-491F-4562-AFC9-33E972481545}" type="sibTrans" cxnId="{53F0032E-301B-491F-8DCD-351DDF72932F}">
      <dgm:prSet/>
      <dgm:spPr/>
      <dgm:t>
        <a:bodyPr/>
        <a:lstStyle/>
        <a:p>
          <a:endParaRPr lang="en-IN"/>
        </a:p>
      </dgm:t>
    </dgm:pt>
    <dgm:pt modelId="{7F9BD578-6627-4C24-8628-CB326EB4F3EF}">
      <dgm:prSet phldrT="[Text]"/>
      <dgm:spPr/>
      <dgm:t>
        <a:bodyPr/>
        <a:lstStyle/>
        <a:p>
          <a:endParaRPr lang="en-IN" dirty="0"/>
        </a:p>
      </dgm:t>
    </dgm:pt>
    <dgm:pt modelId="{BDE10AE4-B3FB-40A1-B96C-57381D1AC985}" type="parTrans" cxnId="{EF69A9B8-E3FF-44DE-A5F5-1CBEAD706865}">
      <dgm:prSet/>
      <dgm:spPr/>
      <dgm:t>
        <a:bodyPr/>
        <a:lstStyle/>
        <a:p>
          <a:endParaRPr lang="en-IN"/>
        </a:p>
      </dgm:t>
    </dgm:pt>
    <dgm:pt modelId="{CE9B178E-B41A-4363-A248-806F6BF8FBD2}" type="sibTrans" cxnId="{EF69A9B8-E3FF-44DE-A5F5-1CBEAD706865}">
      <dgm:prSet/>
      <dgm:spPr/>
      <dgm:t>
        <a:bodyPr/>
        <a:lstStyle/>
        <a:p>
          <a:endParaRPr lang="en-IN"/>
        </a:p>
      </dgm:t>
    </dgm:pt>
    <dgm:pt modelId="{80DAA93D-0BE4-4AC5-9EEB-0F80D886555C}">
      <dgm:prSet phldrT="[Text]"/>
      <dgm:spPr/>
      <dgm:t>
        <a:bodyPr/>
        <a:lstStyle/>
        <a:p>
          <a:endParaRPr lang="en-IN" dirty="0"/>
        </a:p>
      </dgm:t>
    </dgm:pt>
    <dgm:pt modelId="{22698220-658C-4C54-9A0D-16BCA741FB0F}" type="parTrans" cxnId="{68711304-E69C-49F9-92FA-6DA683477F6C}">
      <dgm:prSet/>
      <dgm:spPr/>
      <dgm:t>
        <a:bodyPr/>
        <a:lstStyle/>
        <a:p>
          <a:endParaRPr lang="en-IN"/>
        </a:p>
      </dgm:t>
    </dgm:pt>
    <dgm:pt modelId="{7BF680EA-D9D5-4056-AA5D-9D046DCDC2C4}" type="sibTrans" cxnId="{68711304-E69C-49F9-92FA-6DA683477F6C}">
      <dgm:prSet/>
      <dgm:spPr/>
      <dgm:t>
        <a:bodyPr/>
        <a:lstStyle/>
        <a:p>
          <a:endParaRPr lang="en-IN"/>
        </a:p>
      </dgm:t>
    </dgm:pt>
    <dgm:pt modelId="{DAC24077-59E4-404A-982C-1648C0550FEB}">
      <dgm:prSet phldrT="[Text]"/>
      <dgm:spPr/>
      <dgm:t>
        <a:bodyPr/>
        <a:lstStyle/>
        <a:p>
          <a:endParaRPr lang="en-IN" dirty="0"/>
        </a:p>
      </dgm:t>
    </dgm:pt>
    <dgm:pt modelId="{4C72C1C2-119B-4D1D-9474-B6A859930692}" type="parTrans" cxnId="{D6B9AB99-A6A8-40B2-8699-4C591CC4A0C2}">
      <dgm:prSet/>
      <dgm:spPr/>
      <dgm:t>
        <a:bodyPr/>
        <a:lstStyle/>
        <a:p>
          <a:endParaRPr lang="en-IN"/>
        </a:p>
      </dgm:t>
    </dgm:pt>
    <dgm:pt modelId="{067A6F43-8B7C-4680-95A3-EEB841B56FC5}" type="sibTrans" cxnId="{D6B9AB99-A6A8-40B2-8699-4C591CC4A0C2}">
      <dgm:prSet/>
      <dgm:spPr/>
      <dgm:t>
        <a:bodyPr/>
        <a:lstStyle/>
        <a:p>
          <a:endParaRPr lang="en-IN"/>
        </a:p>
      </dgm:t>
    </dgm:pt>
    <dgm:pt modelId="{3B452772-7A41-4239-A698-0BBD5A1D5739}" type="pres">
      <dgm:prSet presAssocID="{D6489AE1-2FAB-46C4-A956-3FA4DEDA41E9}" presName="Name0" presStyleCnt="0">
        <dgm:presLayoutVars>
          <dgm:dir/>
          <dgm:animLvl val="lvl"/>
          <dgm:resizeHandles val="exact"/>
        </dgm:presLayoutVars>
      </dgm:prSet>
      <dgm:spPr/>
    </dgm:pt>
    <dgm:pt modelId="{1FF0DBCD-06B8-4056-8E10-7E58B8101842}" type="pres">
      <dgm:prSet presAssocID="{D6489AE1-2FAB-46C4-A956-3FA4DEDA41E9}" presName="tSp" presStyleCnt="0"/>
      <dgm:spPr/>
    </dgm:pt>
    <dgm:pt modelId="{4B8DCCD1-A65D-4205-95A6-4D85D5B781FA}" type="pres">
      <dgm:prSet presAssocID="{D6489AE1-2FAB-46C4-A956-3FA4DEDA41E9}" presName="bSp" presStyleCnt="0"/>
      <dgm:spPr/>
    </dgm:pt>
    <dgm:pt modelId="{B4E46977-8604-4C2A-8E50-4C8C2E5C480A}" type="pres">
      <dgm:prSet presAssocID="{D6489AE1-2FAB-46C4-A956-3FA4DEDA41E9}" presName="process" presStyleCnt="0"/>
      <dgm:spPr/>
    </dgm:pt>
    <dgm:pt modelId="{1C84D132-44CD-4248-B574-D198BE71FE58}" type="pres">
      <dgm:prSet presAssocID="{CFA8A2CA-1C95-4A21-AC98-B4CB25A4FDEC}" presName="composite1" presStyleCnt="0"/>
      <dgm:spPr/>
    </dgm:pt>
    <dgm:pt modelId="{B7B6D3C7-17EE-4790-A16C-6A77B46B0809}" type="pres">
      <dgm:prSet presAssocID="{CFA8A2CA-1C95-4A21-AC98-B4CB25A4FDEC}" presName="dummyNode1" presStyleLbl="node1" presStyleIdx="0" presStyleCnt="6"/>
      <dgm:spPr/>
    </dgm:pt>
    <dgm:pt modelId="{5B51F87A-3BB2-4156-ACB3-CD7BD03480E3}" type="pres">
      <dgm:prSet presAssocID="{CFA8A2CA-1C95-4A21-AC98-B4CB25A4FDEC}" presName="childNode1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8CA9E-A070-4FF2-9206-40870DFE3D50}" type="pres">
      <dgm:prSet presAssocID="{CFA8A2CA-1C95-4A21-AC98-B4CB25A4FDEC}" presName="childNode1tx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3BC08-CE23-4E5C-ACA4-7A07B66AA9EB}" type="pres">
      <dgm:prSet presAssocID="{CFA8A2CA-1C95-4A21-AC98-B4CB25A4FDEC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3B42A9F9-015B-4431-B57C-CCDDE5BF3CB6}" type="pres">
      <dgm:prSet presAssocID="{CFA8A2CA-1C95-4A21-AC98-B4CB25A4FDEC}" presName="connSite1" presStyleCnt="0"/>
      <dgm:spPr/>
    </dgm:pt>
    <dgm:pt modelId="{505AA973-9BBF-47C3-A320-7B1CD27100B2}" type="pres">
      <dgm:prSet presAssocID="{A7D7E2B4-E6C2-4512-B3D8-8A2EC45442E3}" presName="Name9" presStyleLbl="sibTrans2D1" presStyleIdx="0" presStyleCnt="5"/>
      <dgm:spPr/>
    </dgm:pt>
    <dgm:pt modelId="{71383E18-70BA-474A-8081-C4B1FAB481F4}" type="pres">
      <dgm:prSet presAssocID="{7EA27D87-CD7F-4BE6-A53D-4B05ACB76700}" presName="composite2" presStyleCnt="0"/>
      <dgm:spPr/>
    </dgm:pt>
    <dgm:pt modelId="{8F7DB582-1453-4A11-98D6-886126298C9F}" type="pres">
      <dgm:prSet presAssocID="{7EA27D87-CD7F-4BE6-A53D-4B05ACB76700}" presName="dummyNode2" presStyleLbl="node1" presStyleIdx="0" presStyleCnt="6"/>
      <dgm:spPr/>
    </dgm:pt>
    <dgm:pt modelId="{3EB7C8E8-44D9-4307-A77D-B21E31A5C1F8}" type="pres">
      <dgm:prSet presAssocID="{7EA27D87-CD7F-4BE6-A53D-4B05ACB76700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E51CB3-2A6E-43C6-9ABE-9518D36EC39E}" type="pres">
      <dgm:prSet presAssocID="{7EA27D87-CD7F-4BE6-A53D-4B05ACB76700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1BE7A3-6112-4A35-8A09-6146C914B0B9}" type="pres">
      <dgm:prSet presAssocID="{7EA27D87-CD7F-4BE6-A53D-4B05ACB76700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B9C77F-553B-4D3E-A3CC-299E454E1826}" type="pres">
      <dgm:prSet presAssocID="{7EA27D87-CD7F-4BE6-A53D-4B05ACB76700}" presName="connSite2" presStyleCnt="0"/>
      <dgm:spPr/>
    </dgm:pt>
    <dgm:pt modelId="{ABDEE69F-B8C9-4FB8-A8AC-0E50E0586DA1}" type="pres">
      <dgm:prSet presAssocID="{C1F7D76C-0CC7-470C-9E37-28FBE17807A4}" presName="Name18" presStyleLbl="sibTrans2D1" presStyleIdx="1" presStyleCnt="5"/>
      <dgm:spPr/>
    </dgm:pt>
    <dgm:pt modelId="{4E12B025-7756-43F3-9A6D-3382F133CA54}" type="pres">
      <dgm:prSet presAssocID="{DE28B242-C1C6-41C3-9791-D312EC90C2DA}" presName="composite1" presStyleCnt="0"/>
      <dgm:spPr/>
    </dgm:pt>
    <dgm:pt modelId="{A196D6B1-C777-4659-8303-6A16B7A95027}" type="pres">
      <dgm:prSet presAssocID="{DE28B242-C1C6-41C3-9791-D312EC90C2DA}" presName="dummyNode1" presStyleLbl="node1" presStyleIdx="1" presStyleCnt="6"/>
      <dgm:spPr/>
    </dgm:pt>
    <dgm:pt modelId="{1D648BA0-FE6A-4E5A-973F-71C5ADA031E3}" type="pres">
      <dgm:prSet presAssocID="{DE28B242-C1C6-41C3-9791-D312EC90C2DA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4EE6C4-B0ED-4724-AA05-8337EE95649A}" type="pres">
      <dgm:prSet presAssocID="{DE28B242-C1C6-41C3-9791-D312EC90C2DA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99725-9922-471E-AB26-8399371F0334}" type="pres">
      <dgm:prSet presAssocID="{DE28B242-C1C6-41C3-9791-D312EC90C2DA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58C70ECA-37B8-4412-AAC5-6208AE4279BD}" type="pres">
      <dgm:prSet presAssocID="{DE28B242-C1C6-41C3-9791-D312EC90C2DA}" presName="connSite1" presStyleCnt="0"/>
      <dgm:spPr/>
    </dgm:pt>
    <dgm:pt modelId="{9F1794E5-901C-4416-8E56-26A0C721BE61}" type="pres">
      <dgm:prSet presAssocID="{E292FCEA-0F99-4997-8A4A-562809BAD6E7}" presName="Name9" presStyleLbl="sibTrans2D1" presStyleIdx="2" presStyleCnt="5"/>
      <dgm:spPr/>
    </dgm:pt>
    <dgm:pt modelId="{C44F9784-CD97-49AD-A4A2-5F335C68DCE0}" type="pres">
      <dgm:prSet presAssocID="{852C4CB9-CFD8-480E-A511-6E3498668798}" presName="composite2" presStyleCnt="0"/>
      <dgm:spPr/>
    </dgm:pt>
    <dgm:pt modelId="{E9F29FF7-0474-49F7-A99F-9E8C17E770DD}" type="pres">
      <dgm:prSet presAssocID="{852C4CB9-CFD8-480E-A511-6E3498668798}" presName="dummyNode2" presStyleLbl="node1" presStyleIdx="2" presStyleCnt="6"/>
      <dgm:spPr/>
    </dgm:pt>
    <dgm:pt modelId="{D8465A10-9E3F-4A71-BFF9-3E6102D5E136}" type="pres">
      <dgm:prSet presAssocID="{852C4CB9-CFD8-480E-A511-6E3498668798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F2AED4-BF4C-4110-A3E6-C4E69522CA35}" type="pres">
      <dgm:prSet presAssocID="{852C4CB9-CFD8-480E-A511-6E3498668798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037C47-77EE-4D5E-904D-5C94B3F913D5}" type="pres">
      <dgm:prSet presAssocID="{852C4CB9-CFD8-480E-A511-6E3498668798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12DB2B-BBDC-4923-AC8C-3D20CC9CE817}" type="pres">
      <dgm:prSet presAssocID="{852C4CB9-CFD8-480E-A511-6E3498668798}" presName="connSite2" presStyleCnt="0"/>
      <dgm:spPr/>
    </dgm:pt>
    <dgm:pt modelId="{2DC4C0B3-0723-4F52-A52E-49E3A036A9BE}" type="pres">
      <dgm:prSet presAssocID="{EA66B9FB-67D3-4E04-8547-38BA27DEBBD9}" presName="Name18" presStyleLbl="sibTrans2D1" presStyleIdx="3" presStyleCnt="5"/>
      <dgm:spPr/>
    </dgm:pt>
    <dgm:pt modelId="{8B23EA96-9104-4B5C-B109-5923891C7C0F}" type="pres">
      <dgm:prSet presAssocID="{D29B1041-A177-4E7A-885B-6FC62DFB64F8}" presName="composite1" presStyleCnt="0"/>
      <dgm:spPr/>
    </dgm:pt>
    <dgm:pt modelId="{D757006C-B601-4523-BD4A-CBDB0B1B937D}" type="pres">
      <dgm:prSet presAssocID="{D29B1041-A177-4E7A-885B-6FC62DFB64F8}" presName="dummyNode1" presStyleLbl="node1" presStyleIdx="3" presStyleCnt="6"/>
      <dgm:spPr/>
    </dgm:pt>
    <dgm:pt modelId="{71448A6B-8B4C-452B-BEC8-22BE2C9EC9CE}" type="pres">
      <dgm:prSet presAssocID="{D29B1041-A177-4E7A-885B-6FC62DFB64F8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DC97C6-6302-4B39-B774-F8BD2376CD0C}" type="pres">
      <dgm:prSet presAssocID="{D29B1041-A177-4E7A-885B-6FC62DFB64F8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FB80B1-400D-4348-80B4-59417BFADFD9}" type="pres">
      <dgm:prSet presAssocID="{D29B1041-A177-4E7A-885B-6FC62DFB64F8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5D7CDB1A-4A6B-4EBF-8FBE-A3220776081B}" type="pres">
      <dgm:prSet presAssocID="{D29B1041-A177-4E7A-885B-6FC62DFB64F8}" presName="connSite1" presStyleCnt="0"/>
      <dgm:spPr/>
    </dgm:pt>
    <dgm:pt modelId="{17442EEB-EAA5-4B27-8626-DD3687A8BD1B}" type="pres">
      <dgm:prSet presAssocID="{E9BC7A9F-6FDE-42C2-BEB4-4B3809B090F3}" presName="Name9" presStyleLbl="sibTrans2D1" presStyleIdx="4" presStyleCnt="5"/>
      <dgm:spPr/>
    </dgm:pt>
    <dgm:pt modelId="{2AFD37DA-BF67-49BD-9BBE-1E28E2CB199A}" type="pres">
      <dgm:prSet presAssocID="{B698D916-2D3E-4921-A645-4D7BEDEF5565}" presName="composite2" presStyleCnt="0"/>
      <dgm:spPr/>
    </dgm:pt>
    <dgm:pt modelId="{595B063B-1023-4DDF-8D9A-C92AC982C7A0}" type="pres">
      <dgm:prSet presAssocID="{B698D916-2D3E-4921-A645-4D7BEDEF5565}" presName="dummyNode2" presStyleLbl="node1" presStyleIdx="4" presStyleCnt="6"/>
      <dgm:spPr/>
    </dgm:pt>
    <dgm:pt modelId="{5C9E33FA-DFD2-4478-893A-74CF4CC57F12}" type="pres">
      <dgm:prSet presAssocID="{B698D916-2D3E-4921-A645-4D7BEDEF5565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C3A579-E44C-480E-971B-2D78C7F6C94E}" type="pres">
      <dgm:prSet presAssocID="{B698D916-2D3E-4921-A645-4D7BEDEF5565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BA3E28-EB6B-4C6A-9A19-49796CDC456C}" type="pres">
      <dgm:prSet presAssocID="{B698D916-2D3E-4921-A645-4D7BEDEF5565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1F1B5B3C-EDED-418C-9F45-FFCA1DB8DCF5}" type="pres">
      <dgm:prSet presAssocID="{B698D916-2D3E-4921-A645-4D7BEDEF5565}" presName="connSite2" presStyleCnt="0"/>
      <dgm:spPr/>
    </dgm:pt>
  </dgm:ptLst>
  <dgm:cxnLst>
    <dgm:cxn modelId="{53F0032E-301B-491F-8DCD-351DDF72932F}" srcId="{852C4CB9-CFD8-480E-A511-6E3498668798}" destId="{1BCD5F80-67EE-4E7A-AFA6-86A204F24DA4}" srcOrd="0" destOrd="0" parTransId="{0723EBDB-164C-4A36-BA06-16F982B6CA27}" sibTransId="{142E2629-491F-4562-AFC9-33E972481545}"/>
    <dgm:cxn modelId="{5281ECAF-7A8C-45BD-BC89-9334526DF145}" type="presOf" srcId="{9C4320B3-C0C9-4F73-AE6D-8916AA2F40C8}" destId="{5B51F87A-3BB2-4156-ACB3-CD7BD03480E3}" srcOrd="0" destOrd="1" presId="urn:microsoft.com/office/officeart/2005/8/layout/hProcess4"/>
    <dgm:cxn modelId="{F7CE2508-9CB6-431A-9091-458AA355C360}" type="presOf" srcId="{852C4CB9-CFD8-480E-A511-6E3498668798}" destId="{62037C47-77EE-4D5E-904D-5C94B3F913D5}" srcOrd="0" destOrd="0" presId="urn:microsoft.com/office/officeart/2005/8/layout/hProcess4"/>
    <dgm:cxn modelId="{5237939C-97DF-417F-9402-ECFDE734E106}" type="presOf" srcId="{7869AFD8-A3AE-41F8-B08D-8D5130B3156D}" destId="{F0E51CB3-2A6E-43C6-9ABE-9518D36EC39E}" srcOrd="1" destOrd="1" presId="urn:microsoft.com/office/officeart/2005/8/layout/hProcess4"/>
    <dgm:cxn modelId="{934531F5-DFEB-4219-B08F-5ECEBE604B0F}" type="presOf" srcId="{C7513106-48AF-48A6-962A-C3E9A64A89D0}" destId="{D8465A10-9E3F-4A71-BFF9-3E6102D5E136}" srcOrd="0" destOrd="1" presId="urn:microsoft.com/office/officeart/2005/8/layout/hProcess4"/>
    <dgm:cxn modelId="{14C87A74-9133-4687-AB8A-5E660BD4555A}" type="presOf" srcId="{D6489AE1-2FAB-46C4-A956-3FA4DEDA41E9}" destId="{3B452772-7A41-4239-A698-0BBD5A1D5739}" srcOrd="0" destOrd="0" presId="urn:microsoft.com/office/officeart/2005/8/layout/hProcess4"/>
    <dgm:cxn modelId="{2473B852-8337-46DB-9403-4A2C03523A02}" type="presOf" srcId="{62A65164-D4CF-486C-95FC-B8E260ED0518}" destId="{1D648BA0-FE6A-4E5A-973F-71C5ADA031E3}" srcOrd="0" destOrd="2" presId="urn:microsoft.com/office/officeart/2005/8/layout/hProcess4"/>
    <dgm:cxn modelId="{48D39D95-9C9C-44CD-BBCC-E622B36C7BFA}" type="presOf" srcId="{DE28B242-C1C6-41C3-9791-D312EC90C2DA}" destId="{CA299725-9922-471E-AB26-8399371F0334}" srcOrd="0" destOrd="0" presId="urn:microsoft.com/office/officeart/2005/8/layout/hProcess4"/>
    <dgm:cxn modelId="{CF2EFCCF-6FD8-4663-88D6-1705445D5DB7}" type="presOf" srcId="{7EA27D87-CD7F-4BE6-A53D-4B05ACB76700}" destId="{381BE7A3-6112-4A35-8A09-6146C914B0B9}" srcOrd="0" destOrd="0" presId="urn:microsoft.com/office/officeart/2005/8/layout/hProcess4"/>
    <dgm:cxn modelId="{410C9CA2-3CD7-4A68-8E74-081F3425F1A1}" type="presOf" srcId="{7A4BDF20-CC9E-4C68-9B35-945D322B1D24}" destId="{1ADC97C6-6302-4B39-B774-F8BD2376CD0C}" srcOrd="1" destOrd="2" presId="urn:microsoft.com/office/officeart/2005/8/layout/hProcess4"/>
    <dgm:cxn modelId="{DB3AAC1E-C9D4-4052-8F5D-B924E1A2E958}" type="presOf" srcId="{80DAA93D-0BE4-4AC5-9EEB-0F80D886555C}" destId="{2E48CA9E-A070-4FF2-9206-40870DFE3D50}" srcOrd="1" destOrd="0" presId="urn:microsoft.com/office/officeart/2005/8/layout/hProcess4"/>
    <dgm:cxn modelId="{2FC01856-2E1A-4DDA-9311-3CFCB69C358F}" srcId="{D6489AE1-2FAB-46C4-A956-3FA4DEDA41E9}" destId="{D29B1041-A177-4E7A-885B-6FC62DFB64F8}" srcOrd="4" destOrd="0" parTransId="{E64F7005-E98E-43B8-9D72-7A76F1A913E3}" sibTransId="{E9BC7A9F-6FDE-42C2-BEB4-4B3809B090F3}"/>
    <dgm:cxn modelId="{675AEC64-E5AF-4396-A24A-CFF3213F061B}" type="presOf" srcId="{7869AFD8-A3AE-41F8-B08D-8D5130B3156D}" destId="{3EB7C8E8-44D9-4307-A77D-B21E31A5C1F8}" srcOrd="0" destOrd="1" presId="urn:microsoft.com/office/officeart/2005/8/layout/hProcess4"/>
    <dgm:cxn modelId="{40CA4C69-014C-4001-9EE4-AD1D86655BEB}" type="presOf" srcId="{A7D7E2B4-E6C2-4512-B3D8-8A2EC45442E3}" destId="{505AA973-9BBF-47C3-A320-7B1CD27100B2}" srcOrd="0" destOrd="0" presId="urn:microsoft.com/office/officeart/2005/8/layout/hProcess4"/>
    <dgm:cxn modelId="{87E93BD5-3844-4802-9AAE-41A081EC690B}" type="presOf" srcId="{B4E05141-09AA-4F46-98A2-F36E80A5FEBC}" destId="{F0E51CB3-2A6E-43C6-9ABE-9518D36EC39E}" srcOrd="1" destOrd="2" presId="urn:microsoft.com/office/officeart/2005/8/layout/hProcess4"/>
    <dgm:cxn modelId="{070BFAEE-1EED-42E0-AC5A-9AC1B751EDAA}" srcId="{7EA27D87-CD7F-4BE6-A53D-4B05ACB76700}" destId="{7869AFD8-A3AE-41F8-B08D-8D5130B3156D}" srcOrd="1" destOrd="0" parTransId="{D0C3A7BB-4698-4ACC-AFE6-3AD525716DFF}" sibTransId="{72CDC7DA-5744-4939-A024-89970AAA6145}"/>
    <dgm:cxn modelId="{09142610-2C06-47E5-AAA8-DA2D93CAAD3E}" srcId="{DE28B242-C1C6-41C3-9791-D312EC90C2DA}" destId="{62A65164-D4CF-486C-95FC-B8E260ED0518}" srcOrd="2" destOrd="0" parTransId="{0500CC7B-7165-4076-807B-49D526903F41}" sibTransId="{E28B6B83-ABC1-4B11-90E4-396731B09D69}"/>
    <dgm:cxn modelId="{53A2CBEE-C0A1-4864-8578-35DBEBB8DC28}" type="presOf" srcId="{C1F7D76C-0CC7-470C-9E37-28FBE17807A4}" destId="{ABDEE69F-B8C9-4FB8-A8AC-0E50E0586DA1}" srcOrd="0" destOrd="0" presId="urn:microsoft.com/office/officeart/2005/8/layout/hProcess4"/>
    <dgm:cxn modelId="{F081106B-1678-4B08-9A50-EF96EFB7D7F8}" type="presOf" srcId="{DDD4BAAA-7A17-4873-97F4-7C39EAF4BCBA}" destId="{71448A6B-8B4C-452B-BEC8-22BE2C9EC9CE}" srcOrd="0" destOrd="0" presId="urn:microsoft.com/office/officeart/2005/8/layout/hProcess4"/>
    <dgm:cxn modelId="{D45F7D2F-1142-4709-9B30-751CB2534564}" type="presOf" srcId="{2072E4D6-FE3D-4D1B-857F-EF75A7E3E0FD}" destId="{1ADC97C6-6302-4B39-B774-F8BD2376CD0C}" srcOrd="1" destOrd="1" presId="urn:microsoft.com/office/officeart/2005/8/layout/hProcess4"/>
    <dgm:cxn modelId="{5CACF150-CF42-438E-90F4-6C5787180895}" type="presOf" srcId="{4906B3C4-DDFF-4186-B315-0CD35EEBD643}" destId="{5C9E33FA-DFD2-4478-893A-74CF4CC57F12}" srcOrd="0" destOrd="1" presId="urn:microsoft.com/office/officeart/2005/8/layout/hProcess4"/>
    <dgm:cxn modelId="{5F34A7D5-003F-4119-A3BD-AB83F779FA4E}" type="presOf" srcId="{4906B3C4-DDFF-4186-B315-0CD35EEBD643}" destId="{02C3A579-E44C-480E-971B-2D78C7F6C94E}" srcOrd="1" destOrd="1" presId="urn:microsoft.com/office/officeart/2005/8/layout/hProcess4"/>
    <dgm:cxn modelId="{E708FAAD-0E14-47D3-8697-0DE7A49787A4}" srcId="{D6489AE1-2FAB-46C4-A956-3FA4DEDA41E9}" destId="{852C4CB9-CFD8-480E-A511-6E3498668798}" srcOrd="3" destOrd="0" parTransId="{BD83F555-9858-4BB8-AE25-E9DD191C2151}" sibTransId="{EA66B9FB-67D3-4E04-8547-38BA27DEBBD9}"/>
    <dgm:cxn modelId="{56E85D99-BA36-406E-884A-9ABED77EEEEE}" type="presOf" srcId="{450FCCAD-BA72-436F-B68A-630671017DEA}" destId="{004EE6C4-B0ED-4724-AA05-8337EE95649A}" srcOrd="1" destOrd="1" presId="urn:microsoft.com/office/officeart/2005/8/layout/hProcess4"/>
    <dgm:cxn modelId="{2E281F2F-CE3B-4595-8B63-142088AFEFB9}" type="presOf" srcId="{E9BC7A9F-6FDE-42C2-BEB4-4B3809B090F3}" destId="{17442EEB-EAA5-4B27-8626-DD3687A8BD1B}" srcOrd="0" destOrd="0" presId="urn:microsoft.com/office/officeart/2005/8/layout/hProcess4"/>
    <dgm:cxn modelId="{68711304-E69C-49F9-92FA-6DA683477F6C}" srcId="{CFA8A2CA-1C95-4A21-AC98-B4CB25A4FDEC}" destId="{80DAA93D-0BE4-4AC5-9EEB-0F80D886555C}" srcOrd="0" destOrd="0" parTransId="{22698220-658C-4C54-9A0D-16BCA741FB0F}" sibTransId="{7BF680EA-D9D5-4056-AA5D-9D046DCDC2C4}"/>
    <dgm:cxn modelId="{BAF3C2EF-BDC4-4B1F-B5E2-78BC4F07DDB8}" type="presOf" srcId="{DDD4BAAA-7A17-4873-97F4-7C39EAF4BCBA}" destId="{1ADC97C6-6302-4B39-B774-F8BD2376CD0C}" srcOrd="1" destOrd="0" presId="urn:microsoft.com/office/officeart/2005/8/layout/hProcess4"/>
    <dgm:cxn modelId="{6E457D55-7C84-4EB8-AE79-A8946DFBF9F2}" type="presOf" srcId="{E292FCEA-0F99-4997-8A4A-562809BAD6E7}" destId="{9F1794E5-901C-4416-8E56-26A0C721BE61}" srcOrd="0" destOrd="0" presId="urn:microsoft.com/office/officeart/2005/8/layout/hProcess4"/>
    <dgm:cxn modelId="{72BAD1A4-9284-4C6E-A9B4-65076188F5EB}" type="presOf" srcId="{B4E05141-09AA-4F46-98A2-F36E80A5FEBC}" destId="{3EB7C8E8-44D9-4307-A77D-B21E31A5C1F8}" srcOrd="0" destOrd="2" presId="urn:microsoft.com/office/officeart/2005/8/layout/hProcess4"/>
    <dgm:cxn modelId="{A68F5684-2E57-4D93-8109-BEED54DA77B0}" srcId="{CFA8A2CA-1C95-4A21-AC98-B4CB25A4FDEC}" destId="{9C4320B3-C0C9-4F73-AE6D-8916AA2F40C8}" srcOrd="1" destOrd="0" parTransId="{3EA85666-CCCB-4B76-B95B-1FAD69BD67A8}" sibTransId="{25B9A714-121E-4C64-B7BC-3E71BCDF8643}"/>
    <dgm:cxn modelId="{1F7A2595-B1D3-45B8-9E78-DB357C1F5C1D}" srcId="{B698D916-2D3E-4921-A645-4D7BEDEF5565}" destId="{4906B3C4-DDFF-4186-B315-0CD35EEBD643}" srcOrd="1" destOrd="0" parTransId="{8BF0BD4B-5A4C-4CB9-AD30-0C4CD7ACD197}" sibTransId="{AA9CB238-2526-4B81-B2CE-B3BE59B4F28C}"/>
    <dgm:cxn modelId="{C44A8C54-940F-4AA5-BF29-646AF593607F}" type="presOf" srcId="{D29B1041-A177-4E7A-885B-6FC62DFB64F8}" destId="{8AFB80B1-400D-4348-80B4-59417BFADFD9}" srcOrd="0" destOrd="0" presId="urn:microsoft.com/office/officeart/2005/8/layout/hProcess4"/>
    <dgm:cxn modelId="{BBA4DDEE-1E15-42DB-AA61-D04B485AB77E}" type="presOf" srcId="{DAC24077-59E4-404A-982C-1648C0550FEB}" destId="{F0E51CB3-2A6E-43C6-9ABE-9518D36EC39E}" srcOrd="1" destOrd="0" presId="urn:microsoft.com/office/officeart/2005/8/layout/hProcess4"/>
    <dgm:cxn modelId="{E7C2E670-3B39-41D0-B413-4CAB7BCCBAF3}" type="presOf" srcId="{FB507447-4095-414D-A252-1EB20C5B5664}" destId="{02C3A579-E44C-480E-971B-2D78C7F6C94E}" srcOrd="1" destOrd="0" presId="urn:microsoft.com/office/officeart/2005/8/layout/hProcess4"/>
    <dgm:cxn modelId="{EF69A9B8-E3FF-44DE-A5F5-1CBEAD706865}" srcId="{DE28B242-C1C6-41C3-9791-D312EC90C2DA}" destId="{7F9BD578-6627-4C24-8628-CB326EB4F3EF}" srcOrd="0" destOrd="0" parTransId="{BDE10AE4-B3FB-40A1-B96C-57381D1AC985}" sibTransId="{CE9B178E-B41A-4363-A248-806F6BF8FBD2}"/>
    <dgm:cxn modelId="{30BD1AB3-C2C1-47D0-9B02-6A6405F55442}" srcId="{D29B1041-A177-4E7A-885B-6FC62DFB64F8}" destId="{7A4BDF20-CC9E-4C68-9B35-945D322B1D24}" srcOrd="2" destOrd="0" parTransId="{12E59980-3150-4B26-B1F4-072D84F43EE2}" sibTransId="{33DB6D40-F303-43A3-B9B6-FEAAE681289B}"/>
    <dgm:cxn modelId="{F80D9AD0-9967-4BC6-BE2D-709A82FF0135}" srcId="{7EA27D87-CD7F-4BE6-A53D-4B05ACB76700}" destId="{B4E05141-09AA-4F46-98A2-F36E80A5FEBC}" srcOrd="2" destOrd="0" parTransId="{3D8FA05E-B21D-43A3-9185-E0E2FB87880F}" sibTransId="{DC156F15-BD0A-4EB8-A152-031E562C149C}"/>
    <dgm:cxn modelId="{817ED794-782D-4EC5-B586-DA74450B09D4}" srcId="{DE28B242-C1C6-41C3-9791-D312EC90C2DA}" destId="{450FCCAD-BA72-436F-B68A-630671017DEA}" srcOrd="1" destOrd="0" parTransId="{18D23149-2949-44F2-B1F0-79717C1209E6}" sibTransId="{2452B9AF-D19D-4784-8D4A-62EB1C7C45FA}"/>
    <dgm:cxn modelId="{A80FB161-E94A-4F76-94CF-1E99D30153F0}" type="presOf" srcId="{80DAA93D-0BE4-4AC5-9EEB-0F80D886555C}" destId="{5B51F87A-3BB2-4156-ACB3-CD7BD03480E3}" srcOrd="0" destOrd="0" presId="urn:microsoft.com/office/officeart/2005/8/layout/hProcess4"/>
    <dgm:cxn modelId="{1573A05C-6861-4AB5-B395-B790D598BE8F}" srcId="{D29B1041-A177-4E7A-885B-6FC62DFB64F8}" destId="{2072E4D6-FE3D-4D1B-857F-EF75A7E3E0FD}" srcOrd="1" destOrd="0" parTransId="{F7068EDD-D2C6-42D7-8A16-045C1FB960E0}" sibTransId="{3345026A-EBA5-4ACD-8484-45A9251A5866}"/>
    <dgm:cxn modelId="{6758702E-CA32-430E-8784-BE3CC1FEAC25}" type="presOf" srcId="{2072E4D6-FE3D-4D1B-857F-EF75A7E3E0FD}" destId="{71448A6B-8B4C-452B-BEC8-22BE2C9EC9CE}" srcOrd="0" destOrd="1" presId="urn:microsoft.com/office/officeart/2005/8/layout/hProcess4"/>
    <dgm:cxn modelId="{9567E6A5-7C8A-4EC1-8714-19FA89163B7C}" type="presOf" srcId="{53462290-034E-49CA-91CC-DD93D29C4B4C}" destId="{5B51F87A-3BB2-4156-ACB3-CD7BD03480E3}" srcOrd="0" destOrd="2" presId="urn:microsoft.com/office/officeart/2005/8/layout/hProcess4"/>
    <dgm:cxn modelId="{5FACC654-21EE-4C56-B31C-CB0AC684809D}" type="presOf" srcId="{7F9BD578-6627-4C24-8628-CB326EB4F3EF}" destId="{1D648BA0-FE6A-4E5A-973F-71C5ADA031E3}" srcOrd="0" destOrd="0" presId="urn:microsoft.com/office/officeart/2005/8/layout/hProcess4"/>
    <dgm:cxn modelId="{CD5B6511-1F31-4E72-8BC6-22A060A0D6C8}" srcId="{D6489AE1-2FAB-46C4-A956-3FA4DEDA41E9}" destId="{DE28B242-C1C6-41C3-9791-D312EC90C2DA}" srcOrd="2" destOrd="0" parTransId="{40790816-9FEB-4B51-8392-487F356BA737}" sibTransId="{E292FCEA-0F99-4997-8A4A-562809BAD6E7}"/>
    <dgm:cxn modelId="{5B19BC06-3658-43CB-B886-8BB58279829A}" type="presOf" srcId="{7A4BDF20-CC9E-4C68-9B35-945D322B1D24}" destId="{71448A6B-8B4C-452B-BEC8-22BE2C9EC9CE}" srcOrd="0" destOrd="2" presId="urn:microsoft.com/office/officeart/2005/8/layout/hProcess4"/>
    <dgm:cxn modelId="{17503E4E-1A9B-401F-9F0D-623B2E691597}" type="presOf" srcId="{450FCCAD-BA72-436F-B68A-630671017DEA}" destId="{1D648BA0-FE6A-4E5A-973F-71C5ADA031E3}" srcOrd="0" destOrd="1" presId="urn:microsoft.com/office/officeart/2005/8/layout/hProcess4"/>
    <dgm:cxn modelId="{BD4CEA11-701E-485F-955B-00BA1A630EAA}" type="presOf" srcId="{7F9BD578-6627-4C24-8628-CB326EB4F3EF}" destId="{004EE6C4-B0ED-4724-AA05-8337EE95649A}" srcOrd="1" destOrd="0" presId="urn:microsoft.com/office/officeart/2005/8/layout/hProcess4"/>
    <dgm:cxn modelId="{BF6CEB21-52F9-4F24-A9CE-A537726EE00E}" type="presOf" srcId="{53462290-034E-49CA-91CC-DD93D29C4B4C}" destId="{2E48CA9E-A070-4FF2-9206-40870DFE3D50}" srcOrd="1" destOrd="2" presId="urn:microsoft.com/office/officeart/2005/8/layout/hProcess4"/>
    <dgm:cxn modelId="{D233739B-E94C-4434-8060-B5C0B36DB92D}" type="presOf" srcId="{1BCD5F80-67EE-4E7A-AFA6-86A204F24DA4}" destId="{9DF2AED4-BF4C-4110-A3E6-C4E69522CA35}" srcOrd="1" destOrd="0" presId="urn:microsoft.com/office/officeart/2005/8/layout/hProcess4"/>
    <dgm:cxn modelId="{076AD54A-B09B-4CD0-B4AF-02A2C01B017B}" type="presOf" srcId="{62A65164-D4CF-486C-95FC-B8E260ED0518}" destId="{004EE6C4-B0ED-4724-AA05-8337EE95649A}" srcOrd="1" destOrd="2" presId="urn:microsoft.com/office/officeart/2005/8/layout/hProcess4"/>
    <dgm:cxn modelId="{9162D5FF-9E26-4AE0-852C-53FF0E63BA74}" type="presOf" srcId="{9C4320B3-C0C9-4F73-AE6D-8916AA2F40C8}" destId="{2E48CA9E-A070-4FF2-9206-40870DFE3D50}" srcOrd="1" destOrd="1" presId="urn:microsoft.com/office/officeart/2005/8/layout/hProcess4"/>
    <dgm:cxn modelId="{6EC1CC3D-4201-4E2B-A303-279072D125EA}" type="presOf" srcId="{FB507447-4095-414D-A252-1EB20C5B5664}" destId="{5C9E33FA-DFD2-4478-893A-74CF4CC57F12}" srcOrd="0" destOrd="0" presId="urn:microsoft.com/office/officeart/2005/8/layout/hProcess4"/>
    <dgm:cxn modelId="{63CC0CA2-A838-479E-8436-B7542ECE10C2}" type="presOf" srcId="{CFA8A2CA-1C95-4A21-AC98-B4CB25A4FDEC}" destId="{A9D3BC08-CE23-4E5C-ACA4-7A07B66AA9EB}" srcOrd="0" destOrd="0" presId="urn:microsoft.com/office/officeart/2005/8/layout/hProcess4"/>
    <dgm:cxn modelId="{D3426F32-A394-4716-B44F-DCB28B762EFB}" srcId="{CFA8A2CA-1C95-4A21-AC98-B4CB25A4FDEC}" destId="{53462290-034E-49CA-91CC-DD93D29C4B4C}" srcOrd="2" destOrd="0" parTransId="{26BC595D-FBF2-4A19-A7A7-A451A09DEE52}" sibTransId="{1E3FBFC3-4918-4D90-AB94-0EAF794E2AA4}"/>
    <dgm:cxn modelId="{E3BCBB5D-C725-49D5-B996-190C72DCD7CC}" type="presOf" srcId="{C7513106-48AF-48A6-962A-C3E9A64A89D0}" destId="{9DF2AED4-BF4C-4110-A3E6-C4E69522CA35}" srcOrd="1" destOrd="1" presId="urn:microsoft.com/office/officeart/2005/8/layout/hProcess4"/>
    <dgm:cxn modelId="{937CE261-1A77-4DF7-B251-BBF638B04F97}" srcId="{D6489AE1-2FAB-46C4-A956-3FA4DEDA41E9}" destId="{7EA27D87-CD7F-4BE6-A53D-4B05ACB76700}" srcOrd="1" destOrd="0" parTransId="{31C16115-BE77-456C-89C6-3D669E68199D}" sibTransId="{C1F7D76C-0CC7-470C-9E37-28FBE17807A4}"/>
    <dgm:cxn modelId="{DC616830-2CBA-40E5-9B0F-9DE5FE4455AA}" type="presOf" srcId="{B698D916-2D3E-4921-A645-4D7BEDEF5565}" destId="{7ABA3E28-EB6B-4C6A-9A19-49796CDC456C}" srcOrd="0" destOrd="0" presId="urn:microsoft.com/office/officeart/2005/8/layout/hProcess4"/>
    <dgm:cxn modelId="{840594CA-1886-46F2-80A4-CB9C085446B7}" type="presOf" srcId="{EA66B9FB-67D3-4E04-8547-38BA27DEBBD9}" destId="{2DC4C0B3-0723-4F52-A52E-49E3A036A9BE}" srcOrd="0" destOrd="0" presId="urn:microsoft.com/office/officeart/2005/8/layout/hProcess4"/>
    <dgm:cxn modelId="{B86F8FAB-9C33-447E-9A5C-18CC6E4BA4B3}" type="presOf" srcId="{1BCD5F80-67EE-4E7A-AFA6-86A204F24DA4}" destId="{D8465A10-9E3F-4A71-BFF9-3E6102D5E136}" srcOrd="0" destOrd="0" presId="urn:microsoft.com/office/officeart/2005/8/layout/hProcess4"/>
    <dgm:cxn modelId="{B34C3A65-B2C8-4697-AB31-620F9B1D1B6A}" srcId="{B698D916-2D3E-4921-A645-4D7BEDEF5565}" destId="{FB507447-4095-414D-A252-1EB20C5B5664}" srcOrd="0" destOrd="0" parTransId="{CD358A6C-359A-41AD-BED2-66AA4D8A1795}" sibTransId="{5B83D1CF-5EDD-42D0-8007-07CF94690E0C}"/>
    <dgm:cxn modelId="{CF483B11-008B-4E08-ACFD-CDCCF71D7640}" type="presOf" srcId="{DAC24077-59E4-404A-982C-1648C0550FEB}" destId="{3EB7C8E8-44D9-4307-A77D-B21E31A5C1F8}" srcOrd="0" destOrd="0" presId="urn:microsoft.com/office/officeart/2005/8/layout/hProcess4"/>
    <dgm:cxn modelId="{8CD6D07A-EF22-4DCE-A548-6CC99B7339F7}" srcId="{852C4CB9-CFD8-480E-A511-6E3498668798}" destId="{C7513106-48AF-48A6-962A-C3E9A64A89D0}" srcOrd="1" destOrd="0" parTransId="{3FA22FD9-0C54-41A3-B2DA-328B0D33CB7D}" sibTransId="{37F719A6-4403-4F07-8F2E-4BF407352352}"/>
    <dgm:cxn modelId="{8D386C07-FB1C-4EFA-BD27-0DD8CDEF3E14}" srcId="{D6489AE1-2FAB-46C4-A956-3FA4DEDA41E9}" destId="{CFA8A2CA-1C95-4A21-AC98-B4CB25A4FDEC}" srcOrd="0" destOrd="0" parTransId="{E48A17FE-E3DF-465F-9A4E-F7AF03D61ABF}" sibTransId="{A7D7E2B4-E6C2-4512-B3D8-8A2EC45442E3}"/>
    <dgm:cxn modelId="{0F2814FF-AF95-4837-AC3C-49648F2848BA}" srcId="{D6489AE1-2FAB-46C4-A956-3FA4DEDA41E9}" destId="{B698D916-2D3E-4921-A645-4D7BEDEF5565}" srcOrd="5" destOrd="0" parTransId="{8BED305B-6295-450C-80BC-4F2894D2258C}" sibTransId="{37DBB792-742A-4B7B-B9F2-79856FA5E375}"/>
    <dgm:cxn modelId="{D6B9AB99-A6A8-40B2-8699-4C591CC4A0C2}" srcId="{7EA27D87-CD7F-4BE6-A53D-4B05ACB76700}" destId="{DAC24077-59E4-404A-982C-1648C0550FEB}" srcOrd="0" destOrd="0" parTransId="{4C72C1C2-119B-4D1D-9474-B6A859930692}" sibTransId="{067A6F43-8B7C-4680-95A3-EEB841B56FC5}"/>
    <dgm:cxn modelId="{5AF42619-494D-4BA0-A1E4-EC7D51150290}" srcId="{D29B1041-A177-4E7A-885B-6FC62DFB64F8}" destId="{DDD4BAAA-7A17-4873-97F4-7C39EAF4BCBA}" srcOrd="0" destOrd="0" parTransId="{E0AABB3F-94A6-437A-B62C-CDA09AB9E270}" sibTransId="{B7A00F9A-16DC-4265-9634-9303E46D559E}"/>
    <dgm:cxn modelId="{1B497EC5-9F03-40CC-8662-C0E3348C9AF3}" type="presParOf" srcId="{3B452772-7A41-4239-A698-0BBD5A1D5739}" destId="{1FF0DBCD-06B8-4056-8E10-7E58B8101842}" srcOrd="0" destOrd="0" presId="urn:microsoft.com/office/officeart/2005/8/layout/hProcess4"/>
    <dgm:cxn modelId="{0137C5B1-88FB-4187-A45A-882A1BA35D3B}" type="presParOf" srcId="{3B452772-7A41-4239-A698-0BBD5A1D5739}" destId="{4B8DCCD1-A65D-4205-95A6-4D85D5B781FA}" srcOrd="1" destOrd="0" presId="urn:microsoft.com/office/officeart/2005/8/layout/hProcess4"/>
    <dgm:cxn modelId="{428962AE-914A-42AC-A901-B7BC3B4E3C90}" type="presParOf" srcId="{3B452772-7A41-4239-A698-0BBD5A1D5739}" destId="{B4E46977-8604-4C2A-8E50-4C8C2E5C480A}" srcOrd="2" destOrd="0" presId="urn:microsoft.com/office/officeart/2005/8/layout/hProcess4"/>
    <dgm:cxn modelId="{1A33365A-F06E-419C-8194-6B38CA6D5F24}" type="presParOf" srcId="{B4E46977-8604-4C2A-8E50-4C8C2E5C480A}" destId="{1C84D132-44CD-4248-B574-D198BE71FE58}" srcOrd="0" destOrd="0" presId="urn:microsoft.com/office/officeart/2005/8/layout/hProcess4"/>
    <dgm:cxn modelId="{0966BE78-81C1-44BC-B0CF-F12D0702C42A}" type="presParOf" srcId="{1C84D132-44CD-4248-B574-D198BE71FE58}" destId="{B7B6D3C7-17EE-4790-A16C-6A77B46B0809}" srcOrd="0" destOrd="0" presId="urn:microsoft.com/office/officeart/2005/8/layout/hProcess4"/>
    <dgm:cxn modelId="{50AD1410-79B0-4D1E-8665-4C3688861048}" type="presParOf" srcId="{1C84D132-44CD-4248-B574-D198BE71FE58}" destId="{5B51F87A-3BB2-4156-ACB3-CD7BD03480E3}" srcOrd="1" destOrd="0" presId="urn:microsoft.com/office/officeart/2005/8/layout/hProcess4"/>
    <dgm:cxn modelId="{3F68E866-8EC7-4CD0-8FF6-C24B27B2AF48}" type="presParOf" srcId="{1C84D132-44CD-4248-B574-D198BE71FE58}" destId="{2E48CA9E-A070-4FF2-9206-40870DFE3D50}" srcOrd="2" destOrd="0" presId="urn:microsoft.com/office/officeart/2005/8/layout/hProcess4"/>
    <dgm:cxn modelId="{160AD2F5-4364-4281-8D33-9A498992B129}" type="presParOf" srcId="{1C84D132-44CD-4248-B574-D198BE71FE58}" destId="{A9D3BC08-CE23-4E5C-ACA4-7A07B66AA9EB}" srcOrd="3" destOrd="0" presId="urn:microsoft.com/office/officeart/2005/8/layout/hProcess4"/>
    <dgm:cxn modelId="{5EBB9F92-6C2F-4188-A641-5AE5D1F40717}" type="presParOf" srcId="{1C84D132-44CD-4248-B574-D198BE71FE58}" destId="{3B42A9F9-015B-4431-B57C-CCDDE5BF3CB6}" srcOrd="4" destOrd="0" presId="urn:microsoft.com/office/officeart/2005/8/layout/hProcess4"/>
    <dgm:cxn modelId="{7991C474-BD7C-4C4C-880D-DBDEB86D22F1}" type="presParOf" srcId="{B4E46977-8604-4C2A-8E50-4C8C2E5C480A}" destId="{505AA973-9BBF-47C3-A320-7B1CD27100B2}" srcOrd="1" destOrd="0" presId="urn:microsoft.com/office/officeart/2005/8/layout/hProcess4"/>
    <dgm:cxn modelId="{95A89AB1-E505-46A8-B3E7-2356041268D8}" type="presParOf" srcId="{B4E46977-8604-4C2A-8E50-4C8C2E5C480A}" destId="{71383E18-70BA-474A-8081-C4B1FAB481F4}" srcOrd="2" destOrd="0" presId="urn:microsoft.com/office/officeart/2005/8/layout/hProcess4"/>
    <dgm:cxn modelId="{E6B4E167-8672-4555-A2EB-8EEC0911314A}" type="presParOf" srcId="{71383E18-70BA-474A-8081-C4B1FAB481F4}" destId="{8F7DB582-1453-4A11-98D6-886126298C9F}" srcOrd="0" destOrd="0" presId="urn:microsoft.com/office/officeart/2005/8/layout/hProcess4"/>
    <dgm:cxn modelId="{520C96A7-E8F0-4370-9AF9-9DDC6F13E48E}" type="presParOf" srcId="{71383E18-70BA-474A-8081-C4B1FAB481F4}" destId="{3EB7C8E8-44D9-4307-A77D-B21E31A5C1F8}" srcOrd="1" destOrd="0" presId="urn:microsoft.com/office/officeart/2005/8/layout/hProcess4"/>
    <dgm:cxn modelId="{C16D72CD-A934-4BFE-9B2E-830F75EE0E40}" type="presParOf" srcId="{71383E18-70BA-474A-8081-C4B1FAB481F4}" destId="{F0E51CB3-2A6E-43C6-9ABE-9518D36EC39E}" srcOrd="2" destOrd="0" presId="urn:microsoft.com/office/officeart/2005/8/layout/hProcess4"/>
    <dgm:cxn modelId="{8797A756-9E95-459E-B520-EBFEAA5C2DE1}" type="presParOf" srcId="{71383E18-70BA-474A-8081-C4B1FAB481F4}" destId="{381BE7A3-6112-4A35-8A09-6146C914B0B9}" srcOrd="3" destOrd="0" presId="urn:microsoft.com/office/officeart/2005/8/layout/hProcess4"/>
    <dgm:cxn modelId="{6515702A-CEB2-4035-B317-16CFED7C2DD8}" type="presParOf" srcId="{71383E18-70BA-474A-8081-C4B1FAB481F4}" destId="{ABB9C77F-553B-4D3E-A3CC-299E454E1826}" srcOrd="4" destOrd="0" presId="urn:microsoft.com/office/officeart/2005/8/layout/hProcess4"/>
    <dgm:cxn modelId="{A698CDFC-32F7-4DC0-8C56-D81D7507C06B}" type="presParOf" srcId="{B4E46977-8604-4C2A-8E50-4C8C2E5C480A}" destId="{ABDEE69F-B8C9-4FB8-A8AC-0E50E0586DA1}" srcOrd="3" destOrd="0" presId="urn:microsoft.com/office/officeart/2005/8/layout/hProcess4"/>
    <dgm:cxn modelId="{E08941FC-D866-4482-96DE-0BB4CFD9AE31}" type="presParOf" srcId="{B4E46977-8604-4C2A-8E50-4C8C2E5C480A}" destId="{4E12B025-7756-43F3-9A6D-3382F133CA54}" srcOrd="4" destOrd="0" presId="urn:microsoft.com/office/officeart/2005/8/layout/hProcess4"/>
    <dgm:cxn modelId="{7AFDA0E2-5B27-4F86-8085-441150558F40}" type="presParOf" srcId="{4E12B025-7756-43F3-9A6D-3382F133CA54}" destId="{A196D6B1-C777-4659-8303-6A16B7A95027}" srcOrd="0" destOrd="0" presId="urn:microsoft.com/office/officeart/2005/8/layout/hProcess4"/>
    <dgm:cxn modelId="{C5963733-E7EE-4C04-86BF-25F953FB364B}" type="presParOf" srcId="{4E12B025-7756-43F3-9A6D-3382F133CA54}" destId="{1D648BA0-FE6A-4E5A-973F-71C5ADA031E3}" srcOrd="1" destOrd="0" presId="urn:microsoft.com/office/officeart/2005/8/layout/hProcess4"/>
    <dgm:cxn modelId="{514772E9-C3AF-47AF-9753-121B0F02784B}" type="presParOf" srcId="{4E12B025-7756-43F3-9A6D-3382F133CA54}" destId="{004EE6C4-B0ED-4724-AA05-8337EE95649A}" srcOrd="2" destOrd="0" presId="urn:microsoft.com/office/officeart/2005/8/layout/hProcess4"/>
    <dgm:cxn modelId="{C15E7340-FC11-4229-A0CA-A2CD94B50C79}" type="presParOf" srcId="{4E12B025-7756-43F3-9A6D-3382F133CA54}" destId="{CA299725-9922-471E-AB26-8399371F0334}" srcOrd="3" destOrd="0" presId="urn:microsoft.com/office/officeart/2005/8/layout/hProcess4"/>
    <dgm:cxn modelId="{DD449F94-D350-47A7-85FC-1AB1D3616FBE}" type="presParOf" srcId="{4E12B025-7756-43F3-9A6D-3382F133CA54}" destId="{58C70ECA-37B8-4412-AAC5-6208AE4279BD}" srcOrd="4" destOrd="0" presId="urn:microsoft.com/office/officeart/2005/8/layout/hProcess4"/>
    <dgm:cxn modelId="{F74C4DB2-D7E1-4022-B631-6D0935035528}" type="presParOf" srcId="{B4E46977-8604-4C2A-8E50-4C8C2E5C480A}" destId="{9F1794E5-901C-4416-8E56-26A0C721BE61}" srcOrd="5" destOrd="0" presId="urn:microsoft.com/office/officeart/2005/8/layout/hProcess4"/>
    <dgm:cxn modelId="{6D1E9AAC-DB55-4057-B52D-3DFBCF944B51}" type="presParOf" srcId="{B4E46977-8604-4C2A-8E50-4C8C2E5C480A}" destId="{C44F9784-CD97-49AD-A4A2-5F335C68DCE0}" srcOrd="6" destOrd="0" presId="urn:microsoft.com/office/officeart/2005/8/layout/hProcess4"/>
    <dgm:cxn modelId="{72E69360-A148-49DB-88E9-404F5A2B9A05}" type="presParOf" srcId="{C44F9784-CD97-49AD-A4A2-5F335C68DCE0}" destId="{E9F29FF7-0474-49F7-A99F-9E8C17E770DD}" srcOrd="0" destOrd="0" presId="urn:microsoft.com/office/officeart/2005/8/layout/hProcess4"/>
    <dgm:cxn modelId="{CFC71982-0995-456F-8C2B-4EA2FFC0EB19}" type="presParOf" srcId="{C44F9784-CD97-49AD-A4A2-5F335C68DCE0}" destId="{D8465A10-9E3F-4A71-BFF9-3E6102D5E136}" srcOrd="1" destOrd="0" presId="urn:microsoft.com/office/officeart/2005/8/layout/hProcess4"/>
    <dgm:cxn modelId="{1F9564E0-F8C9-4AE3-9324-A16CA2EED616}" type="presParOf" srcId="{C44F9784-CD97-49AD-A4A2-5F335C68DCE0}" destId="{9DF2AED4-BF4C-4110-A3E6-C4E69522CA35}" srcOrd="2" destOrd="0" presId="urn:microsoft.com/office/officeart/2005/8/layout/hProcess4"/>
    <dgm:cxn modelId="{6C0C62E5-9EF6-4BE5-98B9-84DA9189B1B4}" type="presParOf" srcId="{C44F9784-CD97-49AD-A4A2-5F335C68DCE0}" destId="{62037C47-77EE-4D5E-904D-5C94B3F913D5}" srcOrd="3" destOrd="0" presId="urn:microsoft.com/office/officeart/2005/8/layout/hProcess4"/>
    <dgm:cxn modelId="{1C4AC8C0-16A8-4703-93FE-C3862CDC3869}" type="presParOf" srcId="{C44F9784-CD97-49AD-A4A2-5F335C68DCE0}" destId="{C512DB2B-BBDC-4923-AC8C-3D20CC9CE817}" srcOrd="4" destOrd="0" presId="urn:microsoft.com/office/officeart/2005/8/layout/hProcess4"/>
    <dgm:cxn modelId="{7C167853-014D-48AE-94BD-E26639EB5E5E}" type="presParOf" srcId="{B4E46977-8604-4C2A-8E50-4C8C2E5C480A}" destId="{2DC4C0B3-0723-4F52-A52E-49E3A036A9BE}" srcOrd="7" destOrd="0" presId="urn:microsoft.com/office/officeart/2005/8/layout/hProcess4"/>
    <dgm:cxn modelId="{87DFC499-B2BE-45FC-8B3E-ACBE9AB14F5A}" type="presParOf" srcId="{B4E46977-8604-4C2A-8E50-4C8C2E5C480A}" destId="{8B23EA96-9104-4B5C-B109-5923891C7C0F}" srcOrd="8" destOrd="0" presId="urn:microsoft.com/office/officeart/2005/8/layout/hProcess4"/>
    <dgm:cxn modelId="{CE5EB227-EFC8-47EF-8195-28DC3271235E}" type="presParOf" srcId="{8B23EA96-9104-4B5C-B109-5923891C7C0F}" destId="{D757006C-B601-4523-BD4A-CBDB0B1B937D}" srcOrd="0" destOrd="0" presId="urn:microsoft.com/office/officeart/2005/8/layout/hProcess4"/>
    <dgm:cxn modelId="{9EAF3B2D-4B56-4457-BC80-8C2FC7A87226}" type="presParOf" srcId="{8B23EA96-9104-4B5C-B109-5923891C7C0F}" destId="{71448A6B-8B4C-452B-BEC8-22BE2C9EC9CE}" srcOrd="1" destOrd="0" presId="urn:microsoft.com/office/officeart/2005/8/layout/hProcess4"/>
    <dgm:cxn modelId="{17707481-06B7-4B23-BE3E-2904A8CB1FFE}" type="presParOf" srcId="{8B23EA96-9104-4B5C-B109-5923891C7C0F}" destId="{1ADC97C6-6302-4B39-B774-F8BD2376CD0C}" srcOrd="2" destOrd="0" presId="urn:microsoft.com/office/officeart/2005/8/layout/hProcess4"/>
    <dgm:cxn modelId="{4F8325CA-C6F0-418A-8F70-EBA6CF597DAF}" type="presParOf" srcId="{8B23EA96-9104-4B5C-B109-5923891C7C0F}" destId="{8AFB80B1-400D-4348-80B4-59417BFADFD9}" srcOrd="3" destOrd="0" presId="urn:microsoft.com/office/officeart/2005/8/layout/hProcess4"/>
    <dgm:cxn modelId="{784D5DCD-1F1E-453B-8611-335A3D1F2EC1}" type="presParOf" srcId="{8B23EA96-9104-4B5C-B109-5923891C7C0F}" destId="{5D7CDB1A-4A6B-4EBF-8FBE-A3220776081B}" srcOrd="4" destOrd="0" presId="urn:microsoft.com/office/officeart/2005/8/layout/hProcess4"/>
    <dgm:cxn modelId="{E446A40B-75C3-4A40-A92B-C2FD34F48E87}" type="presParOf" srcId="{B4E46977-8604-4C2A-8E50-4C8C2E5C480A}" destId="{17442EEB-EAA5-4B27-8626-DD3687A8BD1B}" srcOrd="9" destOrd="0" presId="urn:microsoft.com/office/officeart/2005/8/layout/hProcess4"/>
    <dgm:cxn modelId="{E99EB5D7-DD77-4A68-B779-E0B2B73C0C06}" type="presParOf" srcId="{B4E46977-8604-4C2A-8E50-4C8C2E5C480A}" destId="{2AFD37DA-BF67-49BD-9BBE-1E28E2CB199A}" srcOrd="10" destOrd="0" presId="urn:microsoft.com/office/officeart/2005/8/layout/hProcess4"/>
    <dgm:cxn modelId="{AC1C841C-EF6F-4C2C-8387-7BC7DE3615AF}" type="presParOf" srcId="{2AFD37DA-BF67-49BD-9BBE-1E28E2CB199A}" destId="{595B063B-1023-4DDF-8D9A-C92AC982C7A0}" srcOrd="0" destOrd="0" presId="urn:microsoft.com/office/officeart/2005/8/layout/hProcess4"/>
    <dgm:cxn modelId="{E903077B-AA0F-44A7-82C9-69DB3C0AAEC7}" type="presParOf" srcId="{2AFD37DA-BF67-49BD-9BBE-1E28E2CB199A}" destId="{5C9E33FA-DFD2-4478-893A-74CF4CC57F12}" srcOrd="1" destOrd="0" presId="urn:microsoft.com/office/officeart/2005/8/layout/hProcess4"/>
    <dgm:cxn modelId="{356B36C9-F9D3-4A1F-9F74-35C47100E462}" type="presParOf" srcId="{2AFD37DA-BF67-49BD-9BBE-1E28E2CB199A}" destId="{02C3A579-E44C-480E-971B-2D78C7F6C94E}" srcOrd="2" destOrd="0" presId="urn:microsoft.com/office/officeart/2005/8/layout/hProcess4"/>
    <dgm:cxn modelId="{53767CE4-3F5B-4295-8205-65E10FB1F04B}" type="presParOf" srcId="{2AFD37DA-BF67-49BD-9BBE-1E28E2CB199A}" destId="{7ABA3E28-EB6B-4C6A-9A19-49796CDC456C}" srcOrd="3" destOrd="0" presId="urn:microsoft.com/office/officeart/2005/8/layout/hProcess4"/>
    <dgm:cxn modelId="{20A0C268-F900-41E4-B972-3E4E62431B7E}" type="presParOf" srcId="{2AFD37DA-BF67-49BD-9BBE-1E28E2CB199A}" destId="{1F1B5B3C-EDED-418C-9F45-FFCA1DB8DCF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1F87A-3BB2-4156-ACB3-CD7BD03480E3}">
      <dsp:nvSpPr>
        <dsp:cNvPr id="0" name=""/>
        <dsp:cNvSpPr/>
      </dsp:nvSpPr>
      <dsp:spPr>
        <a:xfrm>
          <a:off x="2351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Data Dictionary Understanding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Know domain specific uses</a:t>
          </a:r>
          <a:endParaRPr lang="en-IN" sz="1200" kern="1200" dirty="0"/>
        </a:p>
      </dsp:txBody>
      <dsp:txXfrm>
        <a:off x="28906" y="1561222"/>
        <a:ext cx="1345952" cy="853552"/>
      </dsp:txXfrm>
    </dsp:sp>
    <dsp:sp modelId="{505AA973-9BBF-47C3-A320-7B1CD27100B2}">
      <dsp:nvSpPr>
        <dsp:cNvPr id="0" name=""/>
        <dsp:cNvSpPr/>
      </dsp:nvSpPr>
      <dsp:spPr>
        <a:xfrm>
          <a:off x="767242" y="1732831"/>
          <a:ext cx="1656166" cy="1656166"/>
        </a:xfrm>
        <a:prstGeom prst="leftCircularArrow">
          <a:avLst>
            <a:gd name="adj1" fmla="val 3833"/>
            <a:gd name="adj2" fmla="val 479457"/>
            <a:gd name="adj3" fmla="val 2254968"/>
            <a:gd name="adj4" fmla="val 9024489"/>
            <a:gd name="adj5" fmla="val 447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BC08-CE23-4E5C-ACA4-7A07B66AA9EB}">
      <dsp:nvSpPr>
        <dsp:cNvPr id="0" name=""/>
        <dsp:cNvSpPr/>
      </dsp:nvSpPr>
      <dsp:spPr>
        <a:xfrm>
          <a:off x="313254" y="2441329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Understanding</a:t>
          </a:r>
          <a:endParaRPr lang="en-IN" sz="1200" kern="1200" dirty="0"/>
        </a:p>
      </dsp:txBody>
      <dsp:txXfrm>
        <a:off x="327739" y="2455814"/>
        <a:ext cx="1214641" cy="465573"/>
      </dsp:txXfrm>
    </dsp:sp>
    <dsp:sp modelId="{3EB7C8E8-44D9-4307-A77D-B21E31A5C1F8}">
      <dsp:nvSpPr>
        <dsp:cNvPr id="0" name=""/>
        <dsp:cNvSpPr/>
      </dsp:nvSpPr>
      <dsp:spPr>
        <a:xfrm>
          <a:off x="1859189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Removing Null values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Derived variables</a:t>
          </a:r>
          <a:endParaRPr lang="en-IN" sz="1200" kern="1200" dirty="0"/>
        </a:p>
      </dsp:txBody>
      <dsp:txXfrm>
        <a:off x="1885744" y="1808494"/>
        <a:ext cx="1345952" cy="853552"/>
      </dsp:txXfrm>
    </dsp:sp>
    <dsp:sp modelId="{ABDEE69F-B8C9-4FB8-A8AC-0E50E0586DA1}">
      <dsp:nvSpPr>
        <dsp:cNvPr id="0" name=""/>
        <dsp:cNvSpPr/>
      </dsp:nvSpPr>
      <dsp:spPr>
        <a:xfrm>
          <a:off x="2612420" y="789026"/>
          <a:ext cx="1834935" cy="1834935"/>
        </a:xfrm>
        <a:prstGeom prst="circularArrow">
          <a:avLst>
            <a:gd name="adj1" fmla="val 3460"/>
            <a:gd name="adj2" fmla="val 428891"/>
            <a:gd name="adj3" fmla="val 19395598"/>
            <a:gd name="adj4" fmla="val 12575511"/>
            <a:gd name="adj5" fmla="val 403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E7A3-6112-4A35-8A09-6146C914B0B9}">
      <dsp:nvSpPr>
        <dsp:cNvPr id="0" name=""/>
        <dsp:cNvSpPr/>
      </dsp:nvSpPr>
      <dsp:spPr>
        <a:xfrm>
          <a:off x="2170092" y="1287395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Cleaning</a:t>
          </a:r>
          <a:endParaRPr lang="en-IN" sz="1200" kern="1200" dirty="0"/>
        </a:p>
      </dsp:txBody>
      <dsp:txXfrm>
        <a:off x="2184577" y="1301880"/>
        <a:ext cx="1214641" cy="465573"/>
      </dsp:txXfrm>
    </dsp:sp>
    <dsp:sp modelId="{1D648BA0-FE6A-4E5A-973F-71C5ADA031E3}">
      <dsp:nvSpPr>
        <dsp:cNvPr id="0" name=""/>
        <dsp:cNvSpPr/>
      </dsp:nvSpPr>
      <dsp:spPr>
        <a:xfrm>
          <a:off x="3716026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Analysis each column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Plot distribution</a:t>
          </a:r>
          <a:endParaRPr lang="en-IN" sz="1200" kern="1200" dirty="0"/>
        </a:p>
      </dsp:txBody>
      <dsp:txXfrm>
        <a:off x="3742581" y="1561222"/>
        <a:ext cx="1345952" cy="853552"/>
      </dsp:txXfrm>
    </dsp:sp>
    <dsp:sp modelId="{9F1794E5-901C-4416-8E56-26A0C721BE61}">
      <dsp:nvSpPr>
        <dsp:cNvPr id="0" name=""/>
        <dsp:cNvSpPr/>
      </dsp:nvSpPr>
      <dsp:spPr>
        <a:xfrm>
          <a:off x="4480916" y="1732831"/>
          <a:ext cx="1656166" cy="1656166"/>
        </a:xfrm>
        <a:prstGeom prst="leftCircularArrow">
          <a:avLst>
            <a:gd name="adj1" fmla="val 3833"/>
            <a:gd name="adj2" fmla="val 479457"/>
            <a:gd name="adj3" fmla="val 2254968"/>
            <a:gd name="adj4" fmla="val 9024489"/>
            <a:gd name="adj5" fmla="val 447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99725-9922-471E-AB26-8399371F0334}">
      <dsp:nvSpPr>
        <dsp:cNvPr id="0" name=""/>
        <dsp:cNvSpPr/>
      </dsp:nvSpPr>
      <dsp:spPr>
        <a:xfrm>
          <a:off x="4026929" y="2441329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Univariate Analysis</a:t>
          </a:r>
          <a:endParaRPr lang="en-IN" sz="1200" kern="1200" dirty="0"/>
        </a:p>
      </dsp:txBody>
      <dsp:txXfrm>
        <a:off x="4041414" y="2455814"/>
        <a:ext cx="1214641" cy="465573"/>
      </dsp:txXfrm>
    </dsp:sp>
    <dsp:sp modelId="{D8465A10-9E3F-4A71-BFF9-3E6102D5E136}">
      <dsp:nvSpPr>
        <dsp:cNvPr id="0" name=""/>
        <dsp:cNvSpPr/>
      </dsp:nvSpPr>
      <dsp:spPr>
        <a:xfrm>
          <a:off x="5572864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Analysis continuous data column w.r.t categorical column </a:t>
          </a:r>
          <a:endParaRPr lang="en-IN" sz="1200" kern="1200" dirty="0"/>
        </a:p>
      </dsp:txBody>
      <dsp:txXfrm>
        <a:off x="5599419" y="1808494"/>
        <a:ext cx="1345952" cy="853552"/>
      </dsp:txXfrm>
    </dsp:sp>
    <dsp:sp modelId="{2DC4C0B3-0723-4F52-A52E-49E3A036A9BE}">
      <dsp:nvSpPr>
        <dsp:cNvPr id="0" name=""/>
        <dsp:cNvSpPr/>
      </dsp:nvSpPr>
      <dsp:spPr>
        <a:xfrm>
          <a:off x="6326095" y="789026"/>
          <a:ext cx="1834935" cy="1834935"/>
        </a:xfrm>
        <a:prstGeom prst="circularArrow">
          <a:avLst>
            <a:gd name="adj1" fmla="val 3460"/>
            <a:gd name="adj2" fmla="val 428891"/>
            <a:gd name="adj3" fmla="val 19395598"/>
            <a:gd name="adj4" fmla="val 12575511"/>
            <a:gd name="adj5" fmla="val 403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37C47-77EE-4D5E-904D-5C94B3F913D5}">
      <dsp:nvSpPr>
        <dsp:cNvPr id="0" name=""/>
        <dsp:cNvSpPr/>
      </dsp:nvSpPr>
      <dsp:spPr>
        <a:xfrm>
          <a:off x="5883767" y="1287395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Segmented Univariate Analysis</a:t>
          </a:r>
          <a:endParaRPr lang="en-IN" sz="1200" kern="1200" dirty="0"/>
        </a:p>
      </dsp:txBody>
      <dsp:txXfrm>
        <a:off x="5898252" y="1301880"/>
        <a:ext cx="1214641" cy="465573"/>
      </dsp:txXfrm>
    </dsp:sp>
    <dsp:sp modelId="{71448A6B-8B4C-452B-BEC8-22BE2C9EC9CE}">
      <dsp:nvSpPr>
        <dsp:cNvPr id="0" name=""/>
        <dsp:cNvSpPr/>
      </dsp:nvSpPr>
      <dsp:spPr>
        <a:xfrm>
          <a:off x="7429701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Analysis two variable behaviour</a:t>
          </a:r>
          <a:endParaRPr lang="en-IN" sz="1200" kern="1200" dirty="0"/>
        </a:p>
      </dsp:txBody>
      <dsp:txXfrm>
        <a:off x="7456256" y="1561222"/>
        <a:ext cx="1345952" cy="853552"/>
      </dsp:txXfrm>
    </dsp:sp>
    <dsp:sp modelId="{17442EEB-EAA5-4B27-8626-DD3687A8BD1B}">
      <dsp:nvSpPr>
        <dsp:cNvPr id="0" name=""/>
        <dsp:cNvSpPr/>
      </dsp:nvSpPr>
      <dsp:spPr>
        <a:xfrm>
          <a:off x="8194591" y="1732831"/>
          <a:ext cx="1656166" cy="1656166"/>
        </a:xfrm>
        <a:prstGeom prst="leftCircularArrow">
          <a:avLst>
            <a:gd name="adj1" fmla="val 3833"/>
            <a:gd name="adj2" fmla="val 479457"/>
            <a:gd name="adj3" fmla="val 2254968"/>
            <a:gd name="adj4" fmla="val 9024489"/>
            <a:gd name="adj5" fmla="val 447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80B1-400D-4348-80B4-59417BFADFD9}">
      <dsp:nvSpPr>
        <dsp:cNvPr id="0" name=""/>
        <dsp:cNvSpPr/>
      </dsp:nvSpPr>
      <dsp:spPr>
        <a:xfrm>
          <a:off x="7740604" y="2441329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Bivariate Analysis</a:t>
          </a:r>
          <a:endParaRPr lang="en-IN" sz="1200" kern="1200" dirty="0"/>
        </a:p>
      </dsp:txBody>
      <dsp:txXfrm>
        <a:off x="7755089" y="2455814"/>
        <a:ext cx="1214641" cy="465573"/>
      </dsp:txXfrm>
    </dsp:sp>
    <dsp:sp modelId="{5C9E33FA-DFD2-4478-893A-74CF4CC57F12}">
      <dsp:nvSpPr>
        <dsp:cNvPr id="0" name=""/>
        <dsp:cNvSpPr/>
      </dsp:nvSpPr>
      <dsp:spPr>
        <a:xfrm>
          <a:off x="9286539" y="1534667"/>
          <a:ext cx="1399062" cy="1153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Provide recommendation after Analysis</a:t>
          </a:r>
          <a:endParaRPr lang="en-IN" sz="1200" kern="1200" dirty="0"/>
        </a:p>
      </dsp:txBody>
      <dsp:txXfrm>
        <a:off x="9313094" y="1808494"/>
        <a:ext cx="1345952" cy="853552"/>
      </dsp:txXfrm>
    </dsp:sp>
    <dsp:sp modelId="{7ABA3E28-EB6B-4C6A-9A19-49796CDC456C}">
      <dsp:nvSpPr>
        <dsp:cNvPr id="0" name=""/>
        <dsp:cNvSpPr/>
      </dsp:nvSpPr>
      <dsp:spPr>
        <a:xfrm>
          <a:off x="9597441" y="1287395"/>
          <a:ext cx="1243611" cy="494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Recommendations</a:t>
          </a:r>
          <a:endParaRPr lang="en-IN" sz="1200" kern="1200" dirty="0"/>
        </a:p>
      </dsp:txBody>
      <dsp:txXfrm>
        <a:off x="9611926" y="1301880"/>
        <a:ext cx="1214641" cy="46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D33F5-AE59-47B1-A307-298FEEFAC3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A9C03-3420-4757-A37C-062E94487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4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A9C03-3420-4757-A37C-062E944875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36E3EE-9E94-47DB-A873-1B6D6698411E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876-696D-41DF-8C71-748228C580D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C81-B02E-46C2-B28E-C2B7C0A0869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8827-B685-41A2-8540-A72365947C1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68B4-2AC2-49D0-9242-C75CDE7DDED7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670F-F740-4AC8-8E63-C231EEDD096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B274-EA10-495D-B982-A6C81D4C64D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8B72-7FDA-4555-981B-DC85FBB4B07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1064-8CB5-4938-B841-28B77924E764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2C3D-5C89-4FEF-BE91-130E1F265B2F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0EAE-553D-4268-BB1F-1C1EEB6E6823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C7B45BF-AC03-4A6B-9C9E-ECF1D17D329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LENDING CLUB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Group Members: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Aakash Sharma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Sweta Samant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2084832"/>
            <a:ext cx="11214340" cy="3418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2935" y="5503373"/>
            <a:ext cx="10409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borrowers whose employee length is less than 1 year, 1 year and 10+ year are mostly getting charged off.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49" y="2168932"/>
            <a:ext cx="9937630" cy="3796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53706" y="5788651"/>
            <a:ext cx="854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verified borrowers are getting charged off then others.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5" y="1817390"/>
            <a:ext cx="10955547" cy="34475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6068" y="5452220"/>
            <a:ext cx="10046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borrowers who are from NV, AK, TN, SD state are mostly getting charged off.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34" y="2084832"/>
            <a:ext cx="10714008" cy="42245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Lending club should reduce the high interest loans for 60 months tenure, they are prone to loan default.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Lending club shouldn't give loan to those borrowers whose loan status is ‘Verified’ as they taken high amount of loan with 60 months tenure.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Borrower’s will be defaulted when they are having home ownership as ‘Rent’ and they take loan for the purpose of debt consolidation for Credit card payments.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Borrower’s whose annual income is low i.e. between 20k are more defaulted.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Lending club shouldn't give loans to </a:t>
            </a:r>
            <a:r>
              <a:rPr lang="en-US" sz="1400" dirty="0" smtClean="0"/>
              <a:t>those </a:t>
            </a:r>
            <a:r>
              <a:rPr lang="en-US" sz="1400" dirty="0"/>
              <a:t>borrowers, who takes loan amount in the range 0 to 14000.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Borrower’s who receive interest at the rate of 15-20%, will be defaulted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Borrower who takes loan for the purpose of small business, Debt consolidation and </a:t>
            </a:r>
            <a:r>
              <a:rPr lang="en-US" sz="1400" dirty="0" smtClean="0"/>
              <a:t>credit </a:t>
            </a:r>
            <a:r>
              <a:rPr lang="en-US" sz="1400" dirty="0"/>
              <a:t>card payments are more defaults.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Grades are good metric for detecting defaulters. Lending club should examine more information from borrowers before issuing loans to Low grade (G to 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Lending Club shouldn't provide loans to these states i.e. NV, AK, TN, SD, as most of the people are defaulted from these places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Those borrowers whom employment length is less than and equals to 1 are more prone to </a:t>
            </a:r>
            <a:r>
              <a:rPr lang="en-US" sz="1400" dirty="0" smtClean="0"/>
              <a:t>defaulter, </a:t>
            </a:r>
            <a:r>
              <a:rPr lang="en-US" sz="1400" dirty="0"/>
              <a:t>Lending club should aware of these while giving loans.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Lending Club is a marketplace for personal loans that matches borrowers who are seeking a loan with investors looking to lend money and make a return. When the company receives a loan application, the company has to make a decision for loan approval based on the applicant’s profile.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types of risks are associated with the bank’s decision: </a:t>
            </a:r>
            <a:endParaRPr lang="en-US" dirty="0" smtClean="0"/>
          </a:p>
          <a:p>
            <a:r>
              <a:rPr lang="en-US" dirty="0" smtClean="0"/>
              <a:t>• If </a:t>
            </a:r>
            <a:r>
              <a:rPr lang="en-US" dirty="0"/>
              <a:t>the applicant is likely to repay the loan, then not approving the loan results in a loss of business to the company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If the applicant is not likely to repay the loan, i.e. he/she is likely to default, then approving the loan may lead to a financial loss for the company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company wants to understand the driving factors (or driver variables) behind loan default, i.e. the variables which are strong indicators of default. The company can utilize this </a:t>
            </a:r>
            <a:r>
              <a:rPr lang="en-US" dirty="0" err="1"/>
              <a:t>knownledge</a:t>
            </a:r>
            <a:r>
              <a:rPr lang="en-US" dirty="0"/>
              <a:t> for its portfolio and risk assessment.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 METHODOLOGY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315640"/>
              </p:ext>
            </p:extLst>
          </p:nvPr>
        </p:nvGraphicFramePr>
        <p:xfrm>
          <a:off x="664233" y="1915064"/>
          <a:ext cx="10843405" cy="4223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6" y="2084833"/>
            <a:ext cx="8042694" cy="4410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4400" y="1694377"/>
            <a:ext cx="365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loan_amnt</a:t>
            </a:r>
            <a:r>
              <a:rPr lang="en-US" dirty="0"/>
              <a:t> , </a:t>
            </a:r>
            <a:r>
              <a:rPr lang="en-US" dirty="0" err="1"/>
              <a:t>funded_amnt</a:t>
            </a:r>
            <a:r>
              <a:rPr lang="en-US" dirty="0"/>
              <a:t> , </a:t>
            </a:r>
            <a:r>
              <a:rPr lang="en-US" dirty="0" err="1"/>
              <a:t>funded_amnt_inv</a:t>
            </a:r>
            <a:r>
              <a:rPr lang="en-US" dirty="0"/>
              <a:t> , installment are strongly correlated.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annual_inc</a:t>
            </a:r>
            <a:r>
              <a:rPr lang="en-US" dirty="0"/>
              <a:t> and </a:t>
            </a:r>
            <a:r>
              <a:rPr lang="en-US" dirty="0" err="1"/>
              <a:t>dti</a:t>
            </a:r>
            <a:r>
              <a:rPr lang="en-US" dirty="0"/>
              <a:t> is negatively correlated.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Debt income ratio is the percentage of a borrower's monthly gross income that goes toward paying debts.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means when </a:t>
            </a:r>
            <a:r>
              <a:rPr lang="en-US" dirty="0" err="1"/>
              <a:t>annual_inc</a:t>
            </a:r>
            <a:r>
              <a:rPr lang="en-US" dirty="0"/>
              <a:t> is low, debt is high and vice versa.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 wont much impact on </a:t>
            </a:r>
            <a:r>
              <a:rPr lang="en-US" dirty="0" err="1"/>
              <a:t>loan_amnt</a:t>
            </a:r>
            <a:r>
              <a:rPr lang="en-US" dirty="0"/>
              <a:t> , </a:t>
            </a:r>
            <a:r>
              <a:rPr lang="en-US" dirty="0" err="1"/>
              <a:t>funded_amnt</a:t>
            </a:r>
            <a:r>
              <a:rPr lang="en-US" dirty="0"/>
              <a:t> , </a:t>
            </a:r>
            <a:r>
              <a:rPr lang="en-US" dirty="0" err="1"/>
              <a:t>funded_amnt_inv</a:t>
            </a:r>
            <a:r>
              <a:rPr lang="en-US" dirty="0"/>
              <a:t> , installment.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loan_amnt</a:t>
            </a:r>
            <a:r>
              <a:rPr lang="en-US" dirty="0"/>
              <a:t> , </a:t>
            </a:r>
            <a:r>
              <a:rPr lang="en-US" dirty="0" err="1"/>
              <a:t>funded_amnt</a:t>
            </a:r>
            <a:r>
              <a:rPr lang="en-US" dirty="0"/>
              <a:t> , </a:t>
            </a:r>
            <a:r>
              <a:rPr lang="en-US" dirty="0" err="1"/>
              <a:t>funded_amnt_inv</a:t>
            </a:r>
            <a:r>
              <a:rPr lang="en-US" dirty="0"/>
              <a:t> , installment is dependent on Annual Income.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2084832"/>
            <a:ext cx="10929668" cy="3644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4128" y="5597915"/>
            <a:ext cx="10172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Annual income is increasing charged off proportion is decreasing.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highest charged off proportion are in the range between 0 to 20k annual income.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6" y="1960735"/>
            <a:ext cx="11084944" cy="3281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4127" y="5572990"/>
            <a:ext cx="10509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borrower who take loan for the purpose of small-business has the maximum charged off proportion.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7" y="1883005"/>
            <a:ext cx="11007306" cy="33507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4128" y="5547587"/>
            <a:ext cx="575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Grades are decreasing charged off proportion is increasing.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62" y="1812604"/>
            <a:ext cx="10808898" cy="3508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8" y="5495352"/>
            <a:ext cx="7490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Subgrade F5, G3 and G5 are having maximum charged off proportion.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61420"/>
            <a:ext cx="10860657" cy="34354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1563" y="5396911"/>
            <a:ext cx="10193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interest rate are increasing, charged off proportion is also increasing. The borrower who takes loan at the interest rate of 15 to 20 are getting mostly charged off.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Contributors - Aakash Sharma &amp; Sweta Samant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787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LENDING CLUB CASE STUDY</vt:lpstr>
      <vt:lpstr>Abstract</vt:lpstr>
      <vt:lpstr>PROBLEM SOLVING METHODOLOGY 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Microsoft account</dc:creator>
  <cp:lastModifiedBy>Microsoft account</cp:lastModifiedBy>
  <cp:revision>5</cp:revision>
  <dcterms:created xsi:type="dcterms:W3CDTF">2022-08-09T18:11:47Z</dcterms:created>
  <dcterms:modified xsi:type="dcterms:W3CDTF">2022-08-09T18:48:41Z</dcterms:modified>
</cp:coreProperties>
</file>