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AAKASH 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312214355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B06A0929E235DBC959241EEB3C0EA9E5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601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65</cp:revision>
  <dcterms:created xsi:type="dcterms:W3CDTF">2024-03-29T15:07:22Z</dcterms:created>
  <dcterms:modified xsi:type="dcterms:W3CDTF">2024-08-31T09:04:42Z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