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Lst>
  <p:notesMasterIdLst>
    <p:notesMasterId r:id="rId5"/>
  </p:notesMasterIdLst>
  <p:sldIdLst>
    <p:sldId id="256" r:id="rId4"/>
  </p:sldIdLst>
  <p:sldSz cx="27432000" cy="32918400"/>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Narrow" pitchFamily="34" charset="0"/>
        <a:ea typeface="+mn-ea"/>
        <a:cs typeface="+mn-cs"/>
      </a:defRPr>
    </a:lvl1pPr>
    <a:lvl2pPr marL="382588" indent="74613" algn="l" rtl="0" eaLnBrk="0" fontAlgn="base" hangingPunct="0">
      <a:spcBef>
        <a:spcPct val="0"/>
      </a:spcBef>
      <a:spcAft>
        <a:spcPct val="0"/>
      </a:spcAft>
      <a:defRPr sz="2000" kern="1200">
        <a:solidFill>
          <a:schemeClr val="tx1"/>
        </a:solidFill>
        <a:latin typeface="Arial Narrow" pitchFamily="34" charset="0"/>
        <a:ea typeface="+mn-ea"/>
        <a:cs typeface="+mn-cs"/>
      </a:defRPr>
    </a:lvl2pPr>
    <a:lvl3pPr marL="765175" indent="149225" algn="l" rtl="0" eaLnBrk="0" fontAlgn="base" hangingPunct="0">
      <a:spcBef>
        <a:spcPct val="0"/>
      </a:spcBef>
      <a:spcAft>
        <a:spcPct val="0"/>
      </a:spcAft>
      <a:defRPr sz="2000" kern="1200">
        <a:solidFill>
          <a:schemeClr val="tx1"/>
        </a:solidFill>
        <a:latin typeface="Arial Narrow" pitchFamily="34" charset="0"/>
        <a:ea typeface="+mn-ea"/>
        <a:cs typeface="+mn-cs"/>
      </a:defRPr>
    </a:lvl3pPr>
    <a:lvl4pPr marL="1149350" indent="222250" algn="l" rtl="0" eaLnBrk="0" fontAlgn="base" hangingPunct="0">
      <a:spcBef>
        <a:spcPct val="0"/>
      </a:spcBef>
      <a:spcAft>
        <a:spcPct val="0"/>
      </a:spcAft>
      <a:defRPr sz="2000" kern="1200">
        <a:solidFill>
          <a:schemeClr val="tx1"/>
        </a:solidFill>
        <a:latin typeface="Arial Narrow" pitchFamily="34" charset="0"/>
        <a:ea typeface="+mn-ea"/>
        <a:cs typeface="+mn-cs"/>
      </a:defRPr>
    </a:lvl4pPr>
    <a:lvl5pPr marL="1531938" indent="296863" algn="l" rtl="0" eaLnBrk="0" fontAlgn="base" hangingPunct="0">
      <a:spcBef>
        <a:spcPct val="0"/>
      </a:spcBef>
      <a:spcAft>
        <a:spcPct val="0"/>
      </a:spcAft>
      <a:defRPr sz="2000" kern="1200">
        <a:solidFill>
          <a:schemeClr val="tx1"/>
        </a:solidFill>
        <a:latin typeface="Arial Narrow" pitchFamily="34" charset="0"/>
        <a:ea typeface="+mn-ea"/>
        <a:cs typeface="+mn-cs"/>
      </a:defRPr>
    </a:lvl5pPr>
    <a:lvl6pPr marL="2286000" algn="l" defTabSz="914400" rtl="0" eaLnBrk="1" latinLnBrk="0" hangingPunct="1">
      <a:defRPr sz="2000" kern="1200">
        <a:solidFill>
          <a:schemeClr val="tx1"/>
        </a:solidFill>
        <a:latin typeface="Arial Narrow" pitchFamily="34" charset="0"/>
        <a:ea typeface="+mn-ea"/>
        <a:cs typeface="+mn-cs"/>
      </a:defRPr>
    </a:lvl6pPr>
    <a:lvl7pPr marL="2743200" algn="l" defTabSz="914400" rtl="0" eaLnBrk="1" latinLnBrk="0" hangingPunct="1">
      <a:defRPr sz="2000" kern="1200">
        <a:solidFill>
          <a:schemeClr val="tx1"/>
        </a:solidFill>
        <a:latin typeface="Arial Narrow" pitchFamily="34" charset="0"/>
        <a:ea typeface="+mn-ea"/>
        <a:cs typeface="+mn-cs"/>
      </a:defRPr>
    </a:lvl7pPr>
    <a:lvl8pPr marL="3200400" algn="l" defTabSz="914400" rtl="0" eaLnBrk="1" latinLnBrk="0" hangingPunct="1">
      <a:defRPr sz="2000" kern="1200">
        <a:solidFill>
          <a:schemeClr val="tx1"/>
        </a:solidFill>
        <a:latin typeface="Arial Narrow" pitchFamily="34" charset="0"/>
        <a:ea typeface="+mn-ea"/>
        <a:cs typeface="+mn-cs"/>
      </a:defRPr>
    </a:lvl8pPr>
    <a:lvl9pPr marL="3657600" algn="l" defTabSz="914400" rtl="0" eaLnBrk="1" latinLnBrk="0" hangingPunct="1">
      <a:defRPr sz="20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3027">
          <p15:clr>
            <a:srgbClr val="A4A3A4"/>
          </p15:clr>
        </p15:guide>
        <p15:guide id="2" orient="horz" pos="20285">
          <p15:clr>
            <a:srgbClr val="A4A3A4"/>
          </p15:clr>
        </p15:guide>
        <p15:guide id="3" pos="369">
          <p15:clr>
            <a:srgbClr val="A4A3A4"/>
          </p15:clr>
        </p15:guide>
        <p15:guide id="4" pos="5689">
          <p15:clr>
            <a:srgbClr val="A4A3A4"/>
          </p15:clr>
        </p15:guide>
        <p15:guide id="5" pos="5967">
          <p15:clr>
            <a:srgbClr val="A4A3A4"/>
          </p15:clr>
        </p15:guide>
        <p15:guide id="6" pos="16884">
          <p15:clr>
            <a:srgbClr val="A4A3A4"/>
          </p15:clr>
        </p15:guide>
        <p15:guide id="7" pos="11286">
          <p15:clr>
            <a:srgbClr val="A4A3A4"/>
          </p15:clr>
        </p15:guide>
        <p15:guide id="8" pos="115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C77B4"/>
    <a:srgbClr val="3399FF"/>
    <a:srgbClr val="0066FF"/>
    <a:srgbClr val="FF9900"/>
    <a:srgbClr val="CC0000"/>
    <a:srgbClr val="993300"/>
    <a:srgbClr val="009900"/>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2" autoAdjust="0"/>
    <p:restoredTop sz="96279" autoAdjust="0"/>
  </p:normalViewPr>
  <p:slideViewPr>
    <p:cSldViewPr snapToGrid="0" snapToObjects="1">
      <p:cViewPr varScale="1">
        <p:scale>
          <a:sx n="23" d="100"/>
          <a:sy n="23" d="100"/>
        </p:scale>
        <p:origin x="2496" y="48"/>
      </p:cViewPr>
      <p:guideLst>
        <p:guide orient="horz" pos="3027"/>
        <p:guide orient="horz" pos="20285"/>
        <p:guide pos="369"/>
        <p:guide pos="5689"/>
        <p:guide pos="5967"/>
        <p:guide pos="16884"/>
        <p:guide pos="11286"/>
        <p:guide pos="11564"/>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50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2000250" y="685800"/>
            <a:ext cx="2857500" cy="3429000"/>
          </a:xfrm>
          <a:prstGeom prst="rect">
            <a:avLst/>
          </a:prstGeom>
          <a:noFill/>
          <a:ln w="9525">
            <a:solidFill>
              <a:srgbClr val="000000"/>
            </a:solidFill>
            <a:miter lim="800000"/>
            <a:headEnd/>
            <a:tailEnd/>
          </a:ln>
        </p:spPr>
      </p:sp>
      <p:sp>
        <p:nvSpPr>
          <p:cNvPr id="150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0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50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77C3D2D8-4B99-4597-9A9B-2C47FB51A2B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n-ea"/>
        <a:cs typeface="+mn-cs"/>
      </a:defRPr>
    </a:lvl1pPr>
    <a:lvl2pPr marL="382588" algn="l" rtl="0" eaLnBrk="0" fontAlgn="base" hangingPunct="0">
      <a:spcBef>
        <a:spcPct val="30000"/>
      </a:spcBef>
      <a:spcAft>
        <a:spcPct val="0"/>
      </a:spcAft>
      <a:defRPr sz="1000" kern="1200">
        <a:solidFill>
          <a:schemeClr val="tx1"/>
        </a:solidFill>
        <a:latin typeface="Arial" charset="0"/>
        <a:ea typeface="+mn-ea"/>
        <a:cs typeface="+mn-cs"/>
      </a:defRPr>
    </a:lvl2pPr>
    <a:lvl3pPr marL="765175" algn="l" rtl="0" eaLnBrk="0" fontAlgn="base" hangingPunct="0">
      <a:spcBef>
        <a:spcPct val="30000"/>
      </a:spcBef>
      <a:spcAft>
        <a:spcPct val="0"/>
      </a:spcAft>
      <a:defRPr sz="1000" kern="1200">
        <a:solidFill>
          <a:schemeClr val="tx1"/>
        </a:solidFill>
        <a:latin typeface="Arial" charset="0"/>
        <a:ea typeface="+mn-ea"/>
        <a:cs typeface="+mn-cs"/>
      </a:defRPr>
    </a:lvl3pPr>
    <a:lvl4pPr marL="1149350" algn="l" rtl="0" eaLnBrk="0" fontAlgn="base" hangingPunct="0">
      <a:spcBef>
        <a:spcPct val="30000"/>
      </a:spcBef>
      <a:spcAft>
        <a:spcPct val="0"/>
      </a:spcAft>
      <a:defRPr sz="1000" kern="1200">
        <a:solidFill>
          <a:schemeClr val="tx1"/>
        </a:solidFill>
        <a:latin typeface="Arial" charset="0"/>
        <a:ea typeface="+mn-ea"/>
        <a:cs typeface="+mn-cs"/>
      </a:defRPr>
    </a:lvl4pPr>
    <a:lvl5pPr marL="1531938" algn="l" rtl="0" eaLnBrk="0" fontAlgn="base" hangingPunct="0">
      <a:spcBef>
        <a:spcPct val="30000"/>
      </a:spcBef>
      <a:spcAft>
        <a:spcPct val="0"/>
      </a:spcAft>
      <a:defRPr sz="1000" kern="1200">
        <a:solidFill>
          <a:schemeClr val="tx1"/>
        </a:solidFill>
        <a:latin typeface="Arial" charset="0"/>
        <a:ea typeface="+mn-ea"/>
        <a:cs typeface="+mn-cs"/>
      </a:defRPr>
    </a:lvl5pPr>
    <a:lvl6pPr marL="1916125" algn="l" defTabSz="766450" rtl="0" eaLnBrk="1" latinLnBrk="0" hangingPunct="1">
      <a:defRPr sz="1000" kern="1200">
        <a:solidFill>
          <a:schemeClr val="tx1"/>
        </a:solidFill>
        <a:latin typeface="+mn-lt"/>
        <a:ea typeface="+mn-ea"/>
        <a:cs typeface="+mn-cs"/>
      </a:defRPr>
    </a:lvl6pPr>
    <a:lvl7pPr marL="2299350" algn="l" defTabSz="766450" rtl="0" eaLnBrk="1" latinLnBrk="0" hangingPunct="1">
      <a:defRPr sz="1000" kern="1200">
        <a:solidFill>
          <a:schemeClr val="tx1"/>
        </a:solidFill>
        <a:latin typeface="+mn-lt"/>
        <a:ea typeface="+mn-ea"/>
        <a:cs typeface="+mn-cs"/>
      </a:defRPr>
    </a:lvl7pPr>
    <a:lvl8pPr marL="2682575" algn="l" defTabSz="766450" rtl="0" eaLnBrk="1" latinLnBrk="0" hangingPunct="1">
      <a:defRPr sz="1000" kern="1200">
        <a:solidFill>
          <a:schemeClr val="tx1"/>
        </a:solidFill>
        <a:latin typeface="+mn-lt"/>
        <a:ea typeface="+mn-ea"/>
        <a:cs typeface="+mn-cs"/>
      </a:defRPr>
    </a:lvl8pPr>
    <a:lvl9pPr marL="3065800" algn="l" defTabSz="76645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4EA2CDA9-1F4E-4DD9-9F7D-140BCC2A0CF3}" type="slidenum">
              <a:rPr lang="en-US" altLang="en-US"/>
              <a:pPr/>
              <a:t>1</a:t>
            </a:fld>
            <a:endParaRPr lang="en-US"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673" y="10226667"/>
            <a:ext cx="23316655" cy="7054876"/>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5345" y="18653324"/>
            <a:ext cx="19201311" cy="8413593"/>
          </a:xfrm>
        </p:spPr>
        <p:txBody>
          <a:bodyPr/>
          <a:lstStyle>
            <a:lvl1pPr marL="0" indent="0" algn="ctr">
              <a:buNone/>
              <a:defRPr/>
            </a:lvl1pPr>
            <a:lvl2pPr marL="383225" indent="0" algn="ctr">
              <a:buNone/>
              <a:defRPr/>
            </a:lvl2pPr>
            <a:lvl3pPr marL="766450" indent="0" algn="ctr">
              <a:buNone/>
              <a:defRPr/>
            </a:lvl3pPr>
            <a:lvl4pPr marL="1149675" indent="0" algn="ctr">
              <a:buNone/>
              <a:defRPr/>
            </a:lvl4pPr>
            <a:lvl5pPr marL="1532900" indent="0" algn="ctr">
              <a:buNone/>
              <a:defRPr/>
            </a:lvl5pPr>
            <a:lvl6pPr marL="1916125" indent="0" algn="ctr">
              <a:buNone/>
              <a:defRPr/>
            </a:lvl6pPr>
            <a:lvl7pPr marL="2299350" indent="0" algn="ctr">
              <a:buNone/>
              <a:defRPr/>
            </a:lvl7pPr>
            <a:lvl8pPr marL="2682575" indent="0" algn="ctr">
              <a:buNone/>
              <a:defRPr/>
            </a:lvl8pPr>
            <a:lvl9pPr marL="30658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252527" y="837585"/>
            <a:ext cx="6550438" cy="3136081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0004" y="837585"/>
            <a:ext cx="19536393" cy="3136081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673" y="10226667"/>
            <a:ext cx="23316655" cy="7054876"/>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5345" y="18653324"/>
            <a:ext cx="19201311" cy="8413593"/>
          </a:xfrm>
        </p:spPr>
        <p:txBody>
          <a:bodyPr/>
          <a:lstStyle>
            <a:lvl1pPr marL="0" indent="0" algn="ctr">
              <a:buNone/>
              <a:defRPr/>
            </a:lvl1pPr>
            <a:lvl2pPr marL="383225" indent="0" algn="ctr">
              <a:buNone/>
              <a:defRPr/>
            </a:lvl2pPr>
            <a:lvl3pPr marL="766450" indent="0" algn="ctr">
              <a:buNone/>
              <a:defRPr/>
            </a:lvl3pPr>
            <a:lvl4pPr marL="1149675" indent="0" algn="ctr">
              <a:buNone/>
              <a:defRPr/>
            </a:lvl4pPr>
            <a:lvl5pPr marL="1532900" indent="0" algn="ctr">
              <a:buNone/>
              <a:defRPr/>
            </a:lvl5pPr>
            <a:lvl6pPr marL="1916125" indent="0" algn="ctr">
              <a:buNone/>
              <a:defRPr/>
            </a:lvl6pPr>
            <a:lvl7pPr marL="2299350" indent="0" algn="ctr">
              <a:buNone/>
              <a:defRPr/>
            </a:lvl7pPr>
            <a:lvl8pPr marL="2682575" indent="0" algn="ctr">
              <a:buNone/>
              <a:defRPr/>
            </a:lvl8pPr>
            <a:lvl9pPr marL="3065800" indent="0" algn="ctr">
              <a:buNone/>
              <a:defRPr/>
            </a:lvl9pPr>
          </a:lstStyle>
          <a:p>
            <a:r>
              <a:rPr lang="en-US" smtClean="0"/>
              <a:t>Click to edit Master subtitle style</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544" y="21153015"/>
            <a:ext cx="23317865" cy="6538099"/>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2166544" y="13951526"/>
            <a:ext cx="23317865" cy="7201489"/>
          </a:xfrm>
        </p:spPr>
        <p:txBody>
          <a:bodyPr anchor="b"/>
          <a:lstStyle>
            <a:lvl1pPr marL="0" indent="0">
              <a:buNone/>
              <a:defRPr sz="1700"/>
            </a:lvl1pPr>
            <a:lvl2pPr marL="383225" indent="0">
              <a:buNone/>
              <a:defRPr sz="1500"/>
            </a:lvl2pPr>
            <a:lvl3pPr marL="766450" indent="0">
              <a:buNone/>
              <a:defRPr sz="1300"/>
            </a:lvl3pPr>
            <a:lvl4pPr marL="1149675" indent="0">
              <a:buNone/>
              <a:defRPr sz="1200"/>
            </a:lvl4pPr>
            <a:lvl5pPr marL="1532900" indent="0">
              <a:buNone/>
              <a:defRPr sz="1200"/>
            </a:lvl5pPr>
            <a:lvl6pPr marL="1916125" indent="0">
              <a:buNone/>
              <a:defRPr sz="1200"/>
            </a:lvl6pPr>
            <a:lvl7pPr marL="2299350" indent="0">
              <a:buNone/>
              <a:defRPr sz="1200"/>
            </a:lvl7pPr>
            <a:lvl8pPr marL="2682575" indent="0">
              <a:buNone/>
              <a:defRPr sz="1200"/>
            </a:lvl8pPr>
            <a:lvl9pPr marL="3065800" indent="0">
              <a:buNone/>
              <a:defRPr sz="12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85487" y="4804864"/>
            <a:ext cx="3058081" cy="27397887"/>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759697" y="4804864"/>
            <a:ext cx="3059291" cy="27397887"/>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782" y="1318071"/>
            <a:ext cx="24688437" cy="548712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782" y="7368426"/>
            <a:ext cx="12119822" cy="3071629"/>
          </a:xfrm>
        </p:spPr>
        <p:txBody>
          <a:bodyPr anchor="b"/>
          <a:lstStyle>
            <a:lvl1pPr marL="0" indent="0">
              <a:buNone/>
              <a:defRPr sz="2000" b="1"/>
            </a:lvl1pPr>
            <a:lvl2pPr marL="383225" indent="0">
              <a:buNone/>
              <a:defRPr sz="1700" b="1"/>
            </a:lvl2pPr>
            <a:lvl3pPr marL="766450" indent="0">
              <a:buNone/>
              <a:defRPr sz="1500" b="1"/>
            </a:lvl3pPr>
            <a:lvl4pPr marL="1149675" indent="0">
              <a:buNone/>
              <a:defRPr sz="1300" b="1"/>
            </a:lvl4pPr>
            <a:lvl5pPr marL="1532900" indent="0">
              <a:buNone/>
              <a:defRPr sz="1300" b="1"/>
            </a:lvl5pPr>
            <a:lvl6pPr marL="1916125" indent="0">
              <a:buNone/>
              <a:defRPr sz="1300" b="1"/>
            </a:lvl6pPr>
            <a:lvl7pPr marL="2299350" indent="0">
              <a:buNone/>
              <a:defRPr sz="1300" b="1"/>
            </a:lvl7pPr>
            <a:lvl8pPr marL="2682575" indent="0">
              <a:buNone/>
              <a:defRPr sz="1300" b="1"/>
            </a:lvl8pPr>
            <a:lvl9pPr marL="3065800"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1371782" y="10440055"/>
            <a:ext cx="12119822" cy="18965423"/>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558" y="7368426"/>
            <a:ext cx="12124661" cy="3071629"/>
          </a:xfrm>
        </p:spPr>
        <p:txBody>
          <a:bodyPr anchor="b"/>
          <a:lstStyle>
            <a:lvl1pPr marL="0" indent="0">
              <a:buNone/>
              <a:defRPr sz="2000" b="1"/>
            </a:lvl1pPr>
            <a:lvl2pPr marL="383225" indent="0">
              <a:buNone/>
              <a:defRPr sz="1700" b="1"/>
            </a:lvl2pPr>
            <a:lvl3pPr marL="766450" indent="0">
              <a:buNone/>
              <a:defRPr sz="1500" b="1"/>
            </a:lvl3pPr>
            <a:lvl4pPr marL="1149675" indent="0">
              <a:buNone/>
              <a:defRPr sz="1300" b="1"/>
            </a:lvl4pPr>
            <a:lvl5pPr marL="1532900" indent="0">
              <a:buNone/>
              <a:defRPr sz="1300" b="1"/>
            </a:lvl5pPr>
            <a:lvl6pPr marL="1916125" indent="0">
              <a:buNone/>
              <a:defRPr sz="1300" b="1"/>
            </a:lvl6pPr>
            <a:lvl7pPr marL="2299350" indent="0">
              <a:buNone/>
              <a:defRPr sz="1300" b="1"/>
            </a:lvl7pPr>
            <a:lvl8pPr marL="2682575" indent="0">
              <a:buNone/>
              <a:defRPr sz="1300" b="1"/>
            </a:lvl8pPr>
            <a:lvl9pPr marL="3065800"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13935558" y="10440055"/>
            <a:ext cx="12124661" cy="18965423"/>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782" y="1310814"/>
            <a:ext cx="9024241" cy="5577126"/>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0725057" y="1310814"/>
            <a:ext cx="15335162" cy="28094664"/>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782" y="6887940"/>
            <a:ext cx="9024241" cy="22517538"/>
          </a:xfrm>
        </p:spPr>
        <p:txBody>
          <a:bodyPr/>
          <a:lstStyle>
            <a:lvl1pPr marL="0" indent="0">
              <a:buNone/>
              <a:defRPr sz="1200"/>
            </a:lvl1pPr>
            <a:lvl2pPr marL="383225" indent="0">
              <a:buNone/>
              <a:defRPr sz="1000"/>
            </a:lvl2pPr>
            <a:lvl3pPr marL="766450" indent="0">
              <a:buNone/>
              <a:defRPr sz="800"/>
            </a:lvl3pPr>
            <a:lvl4pPr marL="1149675" indent="0">
              <a:buNone/>
              <a:defRPr sz="800"/>
            </a:lvl4pPr>
            <a:lvl5pPr marL="1532900" indent="0">
              <a:buNone/>
              <a:defRPr sz="800"/>
            </a:lvl5pPr>
            <a:lvl6pPr marL="1916125" indent="0">
              <a:buNone/>
              <a:defRPr sz="800"/>
            </a:lvl6pPr>
            <a:lvl7pPr marL="2299350" indent="0">
              <a:buNone/>
              <a:defRPr sz="800"/>
            </a:lvl7pPr>
            <a:lvl8pPr marL="2682575" indent="0">
              <a:buNone/>
              <a:defRPr sz="800"/>
            </a:lvl8pPr>
            <a:lvl9pPr marL="3065800" indent="0">
              <a:buNone/>
              <a:defRPr sz="8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7045" y="23043025"/>
            <a:ext cx="16458958" cy="2720337"/>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5377045" y="2940984"/>
            <a:ext cx="16458958" cy="19750749"/>
          </a:xfrm>
        </p:spPr>
        <p:txBody>
          <a:bodyPr/>
          <a:lstStyle>
            <a:lvl1pPr marL="0" indent="0">
              <a:buNone/>
              <a:defRPr sz="2700"/>
            </a:lvl1pPr>
            <a:lvl2pPr marL="383225" indent="0">
              <a:buNone/>
              <a:defRPr sz="2300"/>
            </a:lvl2pPr>
            <a:lvl3pPr marL="766450" indent="0">
              <a:buNone/>
              <a:defRPr sz="2000"/>
            </a:lvl3pPr>
            <a:lvl4pPr marL="1149675" indent="0">
              <a:buNone/>
              <a:defRPr sz="1700"/>
            </a:lvl4pPr>
            <a:lvl5pPr marL="1532900" indent="0">
              <a:buNone/>
              <a:defRPr sz="1700"/>
            </a:lvl5pPr>
            <a:lvl6pPr marL="1916125" indent="0">
              <a:buNone/>
              <a:defRPr sz="1700"/>
            </a:lvl6pPr>
            <a:lvl7pPr marL="2299350" indent="0">
              <a:buNone/>
              <a:defRPr sz="1700"/>
            </a:lvl7pPr>
            <a:lvl8pPr marL="2682575" indent="0">
              <a:buNone/>
              <a:defRPr sz="1700"/>
            </a:lvl8pPr>
            <a:lvl9pPr marL="3065800" indent="0">
              <a:buNone/>
              <a:defRPr sz="1700"/>
            </a:lvl9pPr>
          </a:lstStyle>
          <a:p>
            <a:pPr lvl="0"/>
            <a:endParaRPr lang="en-US" noProof="0" smtClean="0"/>
          </a:p>
        </p:txBody>
      </p:sp>
      <p:sp>
        <p:nvSpPr>
          <p:cNvPr id="4" name="Text Placeholder 3"/>
          <p:cNvSpPr>
            <a:spLocks noGrp="1"/>
          </p:cNvSpPr>
          <p:nvPr>
            <p:ph type="body" sz="half" idx="2"/>
          </p:nvPr>
        </p:nvSpPr>
        <p:spPr>
          <a:xfrm>
            <a:off x="5377045" y="25763362"/>
            <a:ext cx="16458958" cy="3862763"/>
          </a:xfrm>
        </p:spPr>
        <p:txBody>
          <a:bodyPr/>
          <a:lstStyle>
            <a:lvl1pPr marL="0" indent="0">
              <a:buNone/>
              <a:defRPr sz="1200"/>
            </a:lvl1pPr>
            <a:lvl2pPr marL="383225" indent="0">
              <a:buNone/>
              <a:defRPr sz="1000"/>
            </a:lvl2pPr>
            <a:lvl3pPr marL="766450" indent="0">
              <a:buNone/>
              <a:defRPr sz="800"/>
            </a:lvl3pPr>
            <a:lvl4pPr marL="1149675" indent="0">
              <a:buNone/>
              <a:defRPr sz="800"/>
            </a:lvl4pPr>
            <a:lvl5pPr marL="1532900" indent="0">
              <a:buNone/>
              <a:defRPr sz="800"/>
            </a:lvl5pPr>
            <a:lvl6pPr marL="1916125" indent="0">
              <a:buNone/>
              <a:defRPr sz="800"/>
            </a:lvl6pPr>
            <a:lvl7pPr marL="2299350" indent="0">
              <a:buNone/>
              <a:defRPr sz="800"/>
            </a:lvl7pPr>
            <a:lvl8pPr marL="2682575" indent="0">
              <a:buNone/>
              <a:defRPr sz="800"/>
            </a:lvl8pPr>
            <a:lvl9pPr marL="3065800" indent="0">
              <a:buNone/>
              <a:defRPr sz="8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248898" y="1273072"/>
            <a:ext cx="6554067" cy="309296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85487" y="1273072"/>
            <a:ext cx="19547281" cy="309296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673" y="10226667"/>
            <a:ext cx="23316655" cy="7054876"/>
          </a:xfrm>
        </p:spPr>
        <p:txBody>
          <a:bodyPr/>
          <a:lstStyle/>
          <a:p>
            <a:r>
              <a:rPr lang="en-US" smtClean="0"/>
              <a:t>Click to edit Master title style</a:t>
            </a:r>
            <a:endParaRPr lang="en-US"/>
          </a:p>
        </p:txBody>
      </p:sp>
      <p:sp>
        <p:nvSpPr>
          <p:cNvPr id="3" name="Subtitle 2"/>
          <p:cNvSpPr>
            <a:spLocks noGrp="1"/>
          </p:cNvSpPr>
          <p:nvPr>
            <p:ph type="subTitle" idx="1"/>
          </p:nvPr>
        </p:nvSpPr>
        <p:spPr>
          <a:xfrm>
            <a:off x="4115345" y="18653324"/>
            <a:ext cx="19201311" cy="8413593"/>
          </a:xfrm>
        </p:spPr>
        <p:txBody>
          <a:bodyPr/>
          <a:lstStyle>
            <a:lvl1pPr marL="0" indent="0" algn="ctr">
              <a:buNone/>
              <a:defRPr/>
            </a:lvl1pPr>
            <a:lvl2pPr marL="383225" indent="0" algn="ctr">
              <a:buNone/>
              <a:defRPr/>
            </a:lvl2pPr>
            <a:lvl3pPr marL="766450" indent="0" algn="ctr">
              <a:buNone/>
              <a:defRPr/>
            </a:lvl3pPr>
            <a:lvl4pPr marL="1149675" indent="0" algn="ctr">
              <a:buNone/>
              <a:defRPr/>
            </a:lvl4pPr>
            <a:lvl5pPr marL="1532900" indent="0" algn="ctr">
              <a:buNone/>
              <a:defRPr/>
            </a:lvl5pPr>
            <a:lvl6pPr marL="1916125" indent="0" algn="ctr">
              <a:buNone/>
              <a:defRPr/>
            </a:lvl6pPr>
            <a:lvl7pPr marL="2299350" indent="0" algn="ctr">
              <a:buNone/>
              <a:defRPr/>
            </a:lvl7pPr>
            <a:lvl8pPr marL="2682575" indent="0" algn="ctr">
              <a:buNone/>
              <a:defRPr/>
            </a:lvl8pPr>
            <a:lvl9pPr marL="3065800" indent="0" algn="ctr">
              <a:buNone/>
              <a:defRPr/>
            </a:lvl9pPr>
          </a:lstStyle>
          <a:p>
            <a:r>
              <a:rPr lang="en-US" smtClean="0"/>
              <a:t>Click to edit Master subtitle style</a:t>
            </a:r>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544" y="21153015"/>
            <a:ext cx="23317865" cy="6538099"/>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2166544" y="13951526"/>
            <a:ext cx="23317865" cy="7201489"/>
          </a:xfrm>
        </p:spPr>
        <p:txBody>
          <a:bodyPr anchor="b"/>
          <a:lstStyle>
            <a:lvl1pPr marL="0" indent="0">
              <a:buNone/>
              <a:defRPr sz="1700"/>
            </a:lvl1pPr>
            <a:lvl2pPr marL="383225" indent="0">
              <a:buNone/>
              <a:defRPr sz="1500"/>
            </a:lvl2pPr>
            <a:lvl3pPr marL="766450" indent="0">
              <a:buNone/>
              <a:defRPr sz="1300"/>
            </a:lvl3pPr>
            <a:lvl4pPr marL="1149675" indent="0">
              <a:buNone/>
              <a:defRPr sz="1200"/>
            </a:lvl4pPr>
            <a:lvl5pPr marL="1532900" indent="0">
              <a:buNone/>
              <a:defRPr sz="1200"/>
            </a:lvl5pPr>
            <a:lvl6pPr marL="1916125" indent="0">
              <a:buNone/>
              <a:defRPr sz="1200"/>
            </a:lvl6pPr>
            <a:lvl7pPr marL="2299350" indent="0">
              <a:buNone/>
              <a:defRPr sz="1200"/>
            </a:lvl7pPr>
            <a:lvl8pPr marL="2682575" indent="0">
              <a:buNone/>
              <a:defRPr sz="1200"/>
            </a:lvl8pPr>
            <a:lvl9pPr marL="3065800" indent="0">
              <a:buNone/>
              <a:defRPr sz="12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33067" y="4804864"/>
            <a:ext cx="13126279" cy="27397887"/>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3675476" y="4804864"/>
            <a:ext cx="13127489" cy="27397887"/>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782" y="1318071"/>
            <a:ext cx="24688437" cy="548712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782" y="7368426"/>
            <a:ext cx="12119822" cy="3071629"/>
          </a:xfrm>
        </p:spPr>
        <p:txBody>
          <a:bodyPr anchor="b"/>
          <a:lstStyle>
            <a:lvl1pPr marL="0" indent="0">
              <a:buNone/>
              <a:defRPr sz="2000" b="1"/>
            </a:lvl1pPr>
            <a:lvl2pPr marL="383225" indent="0">
              <a:buNone/>
              <a:defRPr sz="1700" b="1"/>
            </a:lvl2pPr>
            <a:lvl3pPr marL="766450" indent="0">
              <a:buNone/>
              <a:defRPr sz="1500" b="1"/>
            </a:lvl3pPr>
            <a:lvl4pPr marL="1149675" indent="0">
              <a:buNone/>
              <a:defRPr sz="1300" b="1"/>
            </a:lvl4pPr>
            <a:lvl5pPr marL="1532900" indent="0">
              <a:buNone/>
              <a:defRPr sz="1300" b="1"/>
            </a:lvl5pPr>
            <a:lvl6pPr marL="1916125" indent="0">
              <a:buNone/>
              <a:defRPr sz="1300" b="1"/>
            </a:lvl6pPr>
            <a:lvl7pPr marL="2299350" indent="0">
              <a:buNone/>
              <a:defRPr sz="1300" b="1"/>
            </a:lvl7pPr>
            <a:lvl8pPr marL="2682575" indent="0">
              <a:buNone/>
              <a:defRPr sz="1300" b="1"/>
            </a:lvl8pPr>
            <a:lvl9pPr marL="3065800"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1371782" y="10440055"/>
            <a:ext cx="12119822" cy="18965423"/>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558" y="7368426"/>
            <a:ext cx="12124661" cy="3071629"/>
          </a:xfrm>
        </p:spPr>
        <p:txBody>
          <a:bodyPr anchor="b"/>
          <a:lstStyle>
            <a:lvl1pPr marL="0" indent="0">
              <a:buNone/>
              <a:defRPr sz="2000" b="1"/>
            </a:lvl1pPr>
            <a:lvl2pPr marL="383225" indent="0">
              <a:buNone/>
              <a:defRPr sz="1700" b="1"/>
            </a:lvl2pPr>
            <a:lvl3pPr marL="766450" indent="0">
              <a:buNone/>
              <a:defRPr sz="1500" b="1"/>
            </a:lvl3pPr>
            <a:lvl4pPr marL="1149675" indent="0">
              <a:buNone/>
              <a:defRPr sz="1300" b="1"/>
            </a:lvl4pPr>
            <a:lvl5pPr marL="1532900" indent="0">
              <a:buNone/>
              <a:defRPr sz="1300" b="1"/>
            </a:lvl5pPr>
            <a:lvl6pPr marL="1916125" indent="0">
              <a:buNone/>
              <a:defRPr sz="1300" b="1"/>
            </a:lvl6pPr>
            <a:lvl7pPr marL="2299350" indent="0">
              <a:buNone/>
              <a:defRPr sz="1300" b="1"/>
            </a:lvl7pPr>
            <a:lvl8pPr marL="2682575" indent="0">
              <a:buNone/>
              <a:defRPr sz="1300" b="1"/>
            </a:lvl8pPr>
            <a:lvl9pPr marL="3065800"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13935558" y="10440055"/>
            <a:ext cx="12124661" cy="18965423"/>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166544" y="21153015"/>
            <a:ext cx="23317865" cy="6538099"/>
          </a:xfrm>
        </p:spPr>
        <p:txBody>
          <a:bodyPr anchor="t"/>
          <a:lstStyle>
            <a:lvl1pPr algn="l">
              <a:defRPr sz="3400" b="1" cap="all"/>
            </a:lvl1pPr>
          </a:lstStyle>
          <a:p>
            <a:r>
              <a:rPr lang="en-US" smtClean="0"/>
              <a:t>Click to edit Master title style</a:t>
            </a:r>
            <a:endParaRPr lang="en-US"/>
          </a:p>
        </p:txBody>
      </p:sp>
      <p:sp>
        <p:nvSpPr>
          <p:cNvPr id="3" name="Text Placeholder 2"/>
          <p:cNvSpPr>
            <a:spLocks noGrp="1"/>
          </p:cNvSpPr>
          <p:nvPr>
            <p:ph type="body" idx="1"/>
          </p:nvPr>
        </p:nvSpPr>
        <p:spPr>
          <a:xfrm>
            <a:off x="2166544" y="13951526"/>
            <a:ext cx="23317865" cy="7201489"/>
          </a:xfrm>
        </p:spPr>
        <p:txBody>
          <a:bodyPr anchor="b"/>
          <a:lstStyle>
            <a:lvl1pPr marL="0" indent="0">
              <a:buNone/>
              <a:defRPr sz="1700"/>
            </a:lvl1pPr>
            <a:lvl2pPr marL="383225" indent="0">
              <a:buNone/>
              <a:defRPr sz="1500"/>
            </a:lvl2pPr>
            <a:lvl3pPr marL="766450" indent="0">
              <a:buNone/>
              <a:defRPr sz="1300"/>
            </a:lvl3pPr>
            <a:lvl4pPr marL="1149675" indent="0">
              <a:buNone/>
              <a:defRPr sz="1200"/>
            </a:lvl4pPr>
            <a:lvl5pPr marL="1532900" indent="0">
              <a:buNone/>
              <a:defRPr sz="1200"/>
            </a:lvl5pPr>
            <a:lvl6pPr marL="1916125" indent="0">
              <a:buNone/>
              <a:defRPr sz="1200"/>
            </a:lvl6pPr>
            <a:lvl7pPr marL="2299350" indent="0">
              <a:buNone/>
              <a:defRPr sz="1200"/>
            </a:lvl7pPr>
            <a:lvl8pPr marL="2682575" indent="0">
              <a:buNone/>
              <a:defRPr sz="1200"/>
            </a:lvl8pPr>
            <a:lvl9pPr marL="3065800" indent="0">
              <a:buNone/>
              <a:defRPr sz="12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782" y="1310814"/>
            <a:ext cx="9024241" cy="5577126"/>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0725057" y="1310814"/>
            <a:ext cx="15335162" cy="28094664"/>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782" y="6887940"/>
            <a:ext cx="9024241" cy="22517538"/>
          </a:xfrm>
        </p:spPr>
        <p:txBody>
          <a:bodyPr/>
          <a:lstStyle>
            <a:lvl1pPr marL="0" indent="0">
              <a:buNone/>
              <a:defRPr sz="1200"/>
            </a:lvl1pPr>
            <a:lvl2pPr marL="383225" indent="0">
              <a:buNone/>
              <a:defRPr sz="1000"/>
            </a:lvl2pPr>
            <a:lvl3pPr marL="766450" indent="0">
              <a:buNone/>
              <a:defRPr sz="800"/>
            </a:lvl3pPr>
            <a:lvl4pPr marL="1149675" indent="0">
              <a:buNone/>
              <a:defRPr sz="800"/>
            </a:lvl4pPr>
            <a:lvl5pPr marL="1532900" indent="0">
              <a:buNone/>
              <a:defRPr sz="800"/>
            </a:lvl5pPr>
            <a:lvl6pPr marL="1916125" indent="0">
              <a:buNone/>
              <a:defRPr sz="800"/>
            </a:lvl6pPr>
            <a:lvl7pPr marL="2299350" indent="0">
              <a:buNone/>
              <a:defRPr sz="800"/>
            </a:lvl7pPr>
            <a:lvl8pPr marL="2682575" indent="0">
              <a:buNone/>
              <a:defRPr sz="800"/>
            </a:lvl8pPr>
            <a:lvl9pPr marL="3065800" indent="0">
              <a:buNone/>
              <a:defRPr sz="8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7045" y="23043025"/>
            <a:ext cx="16458958" cy="2720337"/>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5377045" y="2940984"/>
            <a:ext cx="16458958" cy="19750749"/>
          </a:xfrm>
        </p:spPr>
        <p:txBody>
          <a:bodyPr/>
          <a:lstStyle>
            <a:lvl1pPr marL="0" indent="0">
              <a:buNone/>
              <a:defRPr sz="2700"/>
            </a:lvl1pPr>
            <a:lvl2pPr marL="383225" indent="0">
              <a:buNone/>
              <a:defRPr sz="2300"/>
            </a:lvl2pPr>
            <a:lvl3pPr marL="766450" indent="0">
              <a:buNone/>
              <a:defRPr sz="2000"/>
            </a:lvl3pPr>
            <a:lvl4pPr marL="1149675" indent="0">
              <a:buNone/>
              <a:defRPr sz="1700"/>
            </a:lvl4pPr>
            <a:lvl5pPr marL="1532900" indent="0">
              <a:buNone/>
              <a:defRPr sz="1700"/>
            </a:lvl5pPr>
            <a:lvl6pPr marL="1916125" indent="0">
              <a:buNone/>
              <a:defRPr sz="1700"/>
            </a:lvl6pPr>
            <a:lvl7pPr marL="2299350" indent="0">
              <a:buNone/>
              <a:defRPr sz="1700"/>
            </a:lvl7pPr>
            <a:lvl8pPr marL="2682575" indent="0">
              <a:buNone/>
              <a:defRPr sz="1700"/>
            </a:lvl8pPr>
            <a:lvl9pPr marL="3065800" indent="0">
              <a:buNone/>
              <a:defRPr sz="1700"/>
            </a:lvl9pPr>
          </a:lstStyle>
          <a:p>
            <a:pPr lvl="0"/>
            <a:endParaRPr lang="en-US" noProof="0" smtClean="0"/>
          </a:p>
        </p:txBody>
      </p:sp>
      <p:sp>
        <p:nvSpPr>
          <p:cNvPr id="4" name="Text Placeholder 3"/>
          <p:cNvSpPr>
            <a:spLocks noGrp="1"/>
          </p:cNvSpPr>
          <p:nvPr>
            <p:ph type="body" sz="half" idx="2"/>
          </p:nvPr>
        </p:nvSpPr>
        <p:spPr>
          <a:xfrm>
            <a:off x="5377045" y="25763362"/>
            <a:ext cx="16458958" cy="3862763"/>
          </a:xfrm>
        </p:spPr>
        <p:txBody>
          <a:bodyPr/>
          <a:lstStyle>
            <a:lvl1pPr marL="0" indent="0">
              <a:buNone/>
              <a:defRPr sz="1200"/>
            </a:lvl1pPr>
            <a:lvl2pPr marL="383225" indent="0">
              <a:buNone/>
              <a:defRPr sz="1000"/>
            </a:lvl2pPr>
            <a:lvl3pPr marL="766450" indent="0">
              <a:buNone/>
              <a:defRPr sz="800"/>
            </a:lvl3pPr>
            <a:lvl4pPr marL="1149675" indent="0">
              <a:buNone/>
              <a:defRPr sz="800"/>
            </a:lvl4pPr>
            <a:lvl5pPr marL="1532900" indent="0">
              <a:buNone/>
              <a:defRPr sz="800"/>
            </a:lvl5pPr>
            <a:lvl6pPr marL="1916125" indent="0">
              <a:buNone/>
              <a:defRPr sz="800"/>
            </a:lvl6pPr>
            <a:lvl7pPr marL="2299350" indent="0">
              <a:buNone/>
              <a:defRPr sz="800"/>
            </a:lvl7pPr>
            <a:lvl8pPr marL="2682575" indent="0">
              <a:buNone/>
              <a:defRPr sz="800"/>
            </a:lvl8pPr>
            <a:lvl9pPr marL="3065800" indent="0">
              <a:buNone/>
              <a:defRPr sz="8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211397" y="1273072"/>
            <a:ext cx="6591567" cy="30929679"/>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33067" y="1273072"/>
            <a:ext cx="19662201" cy="3092967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0003" y="4796154"/>
            <a:ext cx="4156474" cy="27402242"/>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72606" y="4796154"/>
            <a:ext cx="4157684" cy="27402242"/>
          </a:xfrm>
        </p:spPr>
        <p:txBody>
          <a:bodyPr/>
          <a:lstStyle>
            <a:lvl1pPr>
              <a:defRPr sz="2300"/>
            </a:lvl1pPr>
            <a:lvl2pPr>
              <a:defRPr sz="20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782" y="1318071"/>
            <a:ext cx="24688437" cy="5487126"/>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371782" y="7368426"/>
            <a:ext cx="12119822" cy="3071629"/>
          </a:xfrm>
        </p:spPr>
        <p:txBody>
          <a:bodyPr anchor="b"/>
          <a:lstStyle>
            <a:lvl1pPr marL="0" indent="0">
              <a:buNone/>
              <a:defRPr sz="2000" b="1"/>
            </a:lvl1pPr>
            <a:lvl2pPr marL="383225" indent="0">
              <a:buNone/>
              <a:defRPr sz="1700" b="1"/>
            </a:lvl2pPr>
            <a:lvl3pPr marL="766450" indent="0">
              <a:buNone/>
              <a:defRPr sz="1500" b="1"/>
            </a:lvl3pPr>
            <a:lvl4pPr marL="1149675" indent="0">
              <a:buNone/>
              <a:defRPr sz="1300" b="1"/>
            </a:lvl4pPr>
            <a:lvl5pPr marL="1532900" indent="0">
              <a:buNone/>
              <a:defRPr sz="1300" b="1"/>
            </a:lvl5pPr>
            <a:lvl6pPr marL="1916125" indent="0">
              <a:buNone/>
              <a:defRPr sz="1300" b="1"/>
            </a:lvl6pPr>
            <a:lvl7pPr marL="2299350" indent="0">
              <a:buNone/>
              <a:defRPr sz="1300" b="1"/>
            </a:lvl7pPr>
            <a:lvl8pPr marL="2682575" indent="0">
              <a:buNone/>
              <a:defRPr sz="1300" b="1"/>
            </a:lvl8pPr>
            <a:lvl9pPr marL="3065800" indent="0">
              <a:buNone/>
              <a:defRPr sz="1300" b="1"/>
            </a:lvl9pPr>
          </a:lstStyle>
          <a:p>
            <a:pPr lvl="0"/>
            <a:r>
              <a:rPr lang="en-US" smtClean="0"/>
              <a:t>Click to edit Master text styles</a:t>
            </a:r>
          </a:p>
        </p:txBody>
      </p:sp>
      <p:sp>
        <p:nvSpPr>
          <p:cNvPr id="4" name="Content Placeholder 3"/>
          <p:cNvSpPr>
            <a:spLocks noGrp="1"/>
          </p:cNvSpPr>
          <p:nvPr>
            <p:ph sz="half" idx="2"/>
          </p:nvPr>
        </p:nvSpPr>
        <p:spPr>
          <a:xfrm>
            <a:off x="1371782" y="10440055"/>
            <a:ext cx="12119822" cy="18965423"/>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3935558" y="7368426"/>
            <a:ext cx="12124661" cy="3071629"/>
          </a:xfrm>
        </p:spPr>
        <p:txBody>
          <a:bodyPr anchor="b"/>
          <a:lstStyle>
            <a:lvl1pPr marL="0" indent="0">
              <a:buNone/>
              <a:defRPr sz="2000" b="1"/>
            </a:lvl1pPr>
            <a:lvl2pPr marL="383225" indent="0">
              <a:buNone/>
              <a:defRPr sz="1700" b="1"/>
            </a:lvl2pPr>
            <a:lvl3pPr marL="766450" indent="0">
              <a:buNone/>
              <a:defRPr sz="1500" b="1"/>
            </a:lvl3pPr>
            <a:lvl4pPr marL="1149675" indent="0">
              <a:buNone/>
              <a:defRPr sz="1300" b="1"/>
            </a:lvl4pPr>
            <a:lvl5pPr marL="1532900" indent="0">
              <a:buNone/>
              <a:defRPr sz="1300" b="1"/>
            </a:lvl5pPr>
            <a:lvl6pPr marL="1916125" indent="0">
              <a:buNone/>
              <a:defRPr sz="1300" b="1"/>
            </a:lvl6pPr>
            <a:lvl7pPr marL="2299350" indent="0">
              <a:buNone/>
              <a:defRPr sz="1300" b="1"/>
            </a:lvl7pPr>
            <a:lvl8pPr marL="2682575" indent="0">
              <a:buNone/>
              <a:defRPr sz="1300" b="1"/>
            </a:lvl8pPr>
            <a:lvl9pPr marL="3065800" indent="0">
              <a:buNone/>
              <a:defRPr sz="1300" b="1"/>
            </a:lvl9pPr>
          </a:lstStyle>
          <a:p>
            <a:pPr lvl="0"/>
            <a:r>
              <a:rPr lang="en-US" smtClean="0"/>
              <a:t>Click to edit Master text styles</a:t>
            </a:r>
          </a:p>
        </p:txBody>
      </p:sp>
      <p:sp>
        <p:nvSpPr>
          <p:cNvPr id="6" name="Content Placeholder 5"/>
          <p:cNvSpPr>
            <a:spLocks noGrp="1"/>
          </p:cNvSpPr>
          <p:nvPr>
            <p:ph sz="quarter" idx="4"/>
          </p:nvPr>
        </p:nvSpPr>
        <p:spPr>
          <a:xfrm>
            <a:off x="13935558" y="10440055"/>
            <a:ext cx="12124661" cy="18965423"/>
          </a:xfrm>
        </p:spPr>
        <p:txBody>
          <a:bodyPr/>
          <a:lstStyle>
            <a:lvl1pPr>
              <a:defRPr sz="20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1782" y="1310814"/>
            <a:ext cx="9024241" cy="5577126"/>
          </a:xfrm>
        </p:spPr>
        <p:txBody>
          <a:bodyPr anchor="b"/>
          <a:lstStyle>
            <a:lvl1pPr algn="l">
              <a:defRPr sz="1700" b="1"/>
            </a:lvl1pPr>
          </a:lstStyle>
          <a:p>
            <a:r>
              <a:rPr lang="en-US" smtClean="0"/>
              <a:t>Click to edit Master title style</a:t>
            </a:r>
            <a:endParaRPr lang="en-US"/>
          </a:p>
        </p:txBody>
      </p:sp>
      <p:sp>
        <p:nvSpPr>
          <p:cNvPr id="3" name="Content Placeholder 2"/>
          <p:cNvSpPr>
            <a:spLocks noGrp="1"/>
          </p:cNvSpPr>
          <p:nvPr>
            <p:ph idx="1"/>
          </p:nvPr>
        </p:nvSpPr>
        <p:spPr>
          <a:xfrm>
            <a:off x="10725057" y="1310814"/>
            <a:ext cx="15335162" cy="28094664"/>
          </a:xfrm>
        </p:spPr>
        <p:txBody>
          <a:bodyPr/>
          <a:lstStyle>
            <a:lvl1pPr>
              <a:defRPr sz="2700"/>
            </a:lvl1pPr>
            <a:lvl2pPr>
              <a:defRPr sz="23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371782" y="6887940"/>
            <a:ext cx="9024241" cy="22517538"/>
          </a:xfrm>
        </p:spPr>
        <p:txBody>
          <a:bodyPr/>
          <a:lstStyle>
            <a:lvl1pPr marL="0" indent="0">
              <a:buNone/>
              <a:defRPr sz="1200"/>
            </a:lvl1pPr>
            <a:lvl2pPr marL="383225" indent="0">
              <a:buNone/>
              <a:defRPr sz="1000"/>
            </a:lvl2pPr>
            <a:lvl3pPr marL="766450" indent="0">
              <a:buNone/>
              <a:defRPr sz="800"/>
            </a:lvl3pPr>
            <a:lvl4pPr marL="1149675" indent="0">
              <a:buNone/>
              <a:defRPr sz="800"/>
            </a:lvl4pPr>
            <a:lvl5pPr marL="1532900" indent="0">
              <a:buNone/>
              <a:defRPr sz="800"/>
            </a:lvl5pPr>
            <a:lvl6pPr marL="1916125" indent="0">
              <a:buNone/>
              <a:defRPr sz="800"/>
            </a:lvl6pPr>
            <a:lvl7pPr marL="2299350" indent="0">
              <a:buNone/>
              <a:defRPr sz="800"/>
            </a:lvl7pPr>
            <a:lvl8pPr marL="2682575" indent="0">
              <a:buNone/>
              <a:defRPr sz="800"/>
            </a:lvl8pPr>
            <a:lvl9pPr marL="3065800" indent="0">
              <a:buNone/>
              <a:defRPr sz="8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77045" y="23043025"/>
            <a:ext cx="16458958" cy="2720337"/>
          </a:xfrm>
        </p:spPr>
        <p:txBody>
          <a:bodyPr anchor="b"/>
          <a:lstStyle>
            <a:lvl1pPr algn="l">
              <a:defRPr sz="1700" b="1"/>
            </a:lvl1pPr>
          </a:lstStyle>
          <a:p>
            <a:r>
              <a:rPr lang="en-US" smtClean="0"/>
              <a:t>Click to edit Master title style</a:t>
            </a:r>
            <a:endParaRPr lang="en-US"/>
          </a:p>
        </p:txBody>
      </p:sp>
      <p:sp>
        <p:nvSpPr>
          <p:cNvPr id="3" name="Picture Placeholder 2"/>
          <p:cNvSpPr>
            <a:spLocks noGrp="1"/>
          </p:cNvSpPr>
          <p:nvPr>
            <p:ph type="pic" idx="1"/>
          </p:nvPr>
        </p:nvSpPr>
        <p:spPr>
          <a:xfrm>
            <a:off x="5377045" y="2940984"/>
            <a:ext cx="16458958" cy="19750749"/>
          </a:xfrm>
        </p:spPr>
        <p:txBody>
          <a:bodyPr/>
          <a:lstStyle>
            <a:lvl1pPr marL="0" indent="0">
              <a:buNone/>
              <a:defRPr sz="2700"/>
            </a:lvl1pPr>
            <a:lvl2pPr marL="383225" indent="0">
              <a:buNone/>
              <a:defRPr sz="2300"/>
            </a:lvl2pPr>
            <a:lvl3pPr marL="766450" indent="0">
              <a:buNone/>
              <a:defRPr sz="2000"/>
            </a:lvl3pPr>
            <a:lvl4pPr marL="1149675" indent="0">
              <a:buNone/>
              <a:defRPr sz="1700"/>
            </a:lvl4pPr>
            <a:lvl5pPr marL="1532900" indent="0">
              <a:buNone/>
              <a:defRPr sz="1700"/>
            </a:lvl5pPr>
            <a:lvl6pPr marL="1916125" indent="0">
              <a:buNone/>
              <a:defRPr sz="1700"/>
            </a:lvl6pPr>
            <a:lvl7pPr marL="2299350" indent="0">
              <a:buNone/>
              <a:defRPr sz="1700"/>
            </a:lvl7pPr>
            <a:lvl8pPr marL="2682575" indent="0">
              <a:buNone/>
              <a:defRPr sz="1700"/>
            </a:lvl8pPr>
            <a:lvl9pPr marL="3065800" indent="0">
              <a:buNone/>
              <a:defRPr sz="1700"/>
            </a:lvl9pPr>
          </a:lstStyle>
          <a:p>
            <a:pPr lvl="0"/>
            <a:endParaRPr lang="en-US" noProof="0" smtClean="0"/>
          </a:p>
        </p:txBody>
      </p:sp>
      <p:sp>
        <p:nvSpPr>
          <p:cNvPr id="4" name="Text Placeholder 3"/>
          <p:cNvSpPr>
            <a:spLocks noGrp="1"/>
          </p:cNvSpPr>
          <p:nvPr>
            <p:ph type="body" sz="half" idx="2"/>
          </p:nvPr>
        </p:nvSpPr>
        <p:spPr>
          <a:xfrm>
            <a:off x="5377045" y="25763362"/>
            <a:ext cx="16458958" cy="3862763"/>
          </a:xfrm>
        </p:spPr>
        <p:txBody>
          <a:bodyPr/>
          <a:lstStyle>
            <a:lvl1pPr marL="0" indent="0">
              <a:buNone/>
              <a:defRPr sz="1200"/>
            </a:lvl1pPr>
            <a:lvl2pPr marL="383225" indent="0">
              <a:buNone/>
              <a:defRPr sz="1000"/>
            </a:lvl2pPr>
            <a:lvl3pPr marL="766450" indent="0">
              <a:buNone/>
              <a:defRPr sz="800"/>
            </a:lvl3pPr>
            <a:lvl4pPr marL="1149675" indent="0">
              <a:buNone/>
              <a:defRPr sz="800"/>
            </a:lvl4pPr>
            <a:lvl5pPr marL="1532900" indent="0">
              <a:buNone/>
              <a:defRPr sz="800"/>
            </a:lvl5pPr>
            <a:lvl6pPr marL="1916125" indent="0">
              <a:buNone/>
              <a:defRPr sz="800"/>
            </a:lvl6pPr>
            <a:lvl7pPr marL="2299350" indent="0">
              <a:buNone/>
              <a:defRPr sz="800"/>
            </a:lvl7pPr>
            <a:lvl8pPr marL="2682575" indent="0">
              <a:buNone/>
              <a:defRPr sz="800"/>
            </a:lvl8pPr>
            <a:lvl9pPr marL="3065800" indent="0">
              <a:buNone/>
              <a:defRPr sz="8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6"/>
          <p:cNvSpPr>
            <a:spLocks noChangeArrowheads="1"/>
          </p:cNvSpPr>
          <p:nvPr userDrawn="1"/>
        </p:nvSpPr>
        <p:spPr bwMode="auto">
          <a:xfrm>
            <a:off x="0" y="0"/>
            <a:ext cx="27432000" cy="4068763"/>
          </a:xfrm>
          <a:prstGeom prst="rect">
            <a:avLst/>
          </a:prstGeom>
          <a:solidFill>
            <a:schemeClr val="accent2"/>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1027" name="Rectangle 33"/>
          <p:cNvSpPr>
            <a:spLocks noChangeArrowheads="1"/>
          </p:cNvSpPr>
          <p:nvPr userDrawn="1"/>
        </p:nvSpPr>
        <p:spPr bwMode="auto">
          <a:xfrm>
            <a:off x="584200" y="4800600"/>
            <a:ext cx="8445500" cy="27397075"/>
          </a:xfrm>
          <a:prstGeom prst="rect">
            <a:avLst/>
          </a:prstGeom>
          <a:solidFill>
            <a:srgbClr val="FFFFFF"/>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1028" name="Text Box 14"/>
          <p:cNvSpPr txBox="1">
            <a:spLocks noChangeArrowheads="1"/>
          </p:cNvSpPr>
          <p:nvPr userDrawn="1"/>
        </p:nvSpPr>
        <p:spPr bwMode="auto">
          <a:xfrm>
            <a:off x="584200" y="32445325"/>
            <a:ext cx="1801813"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745" tIns="31366" rIns="62745" bIns="31366">
            <a:spAutoFit/>
          </a:bodyPr>
          <a:lstStyle>
            <a:lvl1pPr defTabSz="627063" eaLnBrk="0" hangingPunct="0">
              <a:defRPr sz="2000">
                <a:solidFill>
                  <a:schemeClr val="tx1"/>
                </a:solidFill>
                <a:latin typeface="Arial Narrow" panose="020B0606020202030204" pitchFamily="34" charset="0"/>
              </a:defRPr>
            </a:lvl1pPr>
            <a:lvl2pPr marL="742950" indent="-285750" defTabSz="627063" eaLnBrk="0" hangingPunct="0">
              <a:defRPr sz="2000">
                <a:solidFill>
                  <a:schemeClr val="tx1"/>
                </a:solidFill>
                <a:latin typeface="Arial Narrow" panose="020B0606020202030204" pitchFamily="34" charset="0"/>
              </a:defRPr>
            </a:lvl2pPr>
            <a:lvl3pPr marL="1143000" indent="-228600" defTabSz="627063" eaLnBrk="0" hangingPunct="0">
              <a:defRPr sz="2000">
                <a:solidFill>
                  <a:schemeClr val="tx1"/>
                </a:solidFill>
                <a:latin typeface="Arial Narrow" panose="020B0606020202030204" pitchFamily="34" charset="0"/>
              </a:defRPr>
            </a:lvl3pPr>
            <a:lvl4pPr marL="1600200" indent="-228600" defTabSz="627063" eaLnBrk="0" hangingPunct="0">
              <a:defRPr sz="2000">
                <a:solidFill>
                  <a:schemeClr val="tx1"/>
                </a:solidFill>
                <a:latin typeface="Arial Narrow" panose="020B0606020202030204" pitchFamily="34" charset="0"/>
              </a:defRPr>
            </a:lvl4pPr>
            <a:lvl5pPr marL="2057400" indent="-228600" defTabSz="627063" eaLnBrk="0" hangingPunct="0">
              <a:defRPr sz="2000">
                <a:solidFill>
                  <a:schemeClr val="tx1"/>
                </a:solidFill>
                <a:latin typeface="Arial Narrow" panose="020B0606020202030204" pitchFamily="34" charset="0"/>
              </a:defRPr>
            </a:lvl5pPr>
            <a:lvl6pPr marL="2514600" indent="-228600" defTabSz="627063" eaLnBrk="0" fontAlgn="base" hangingPunct="0">
              <a:spcBef>
                <a:spcPct val="0"/>
              </a:spcBef>
              <a:spcAft>
                <a:spcPct val="0"/>
              </a:spcAft>
              <a:defRPr sz="2000">
                <a:solidFill>
                  <a:schemeClr val="tx1"/>
                </a:solidFill>
                <a:latin typeface="Arial Narrow" panose="020B0606020202030204" pitchFamily="34" charset="0"/>
              </a:defRPr>
            </a:lvl6pPr>
            <a:lvl7pPr marL="2971800" indent="-228600" defTabSz="627063" eaLnBrk="0" fontAlgn="base" hangingPunct="0">
              <a:spcBef>
                <a:spcPct val="0"/>
              </a:spcBef>
              <a:spcAft>
                <a:spcPct val="0"/>
              </a:spcAft>
              <a:defRPr sz="2000">
                <a:solidFill>
                  <a:schemeClr val="tx1"/>
                </a:solidFill>
                <a:latin typeface="Arial Narrow" panose="020B0606020202030204" pitchFamily="34" charset="0"/>
              </a:defRPr>
            </a:lvl7pPr>
            <a:lvl8pPr marL="3429000" indent="-228600" defTabSz="627063" eaLnBrk="0" fontAlgn="base" hangingPunct="0">
              <a:spcBef>
                <a:spcPct val="0"/>
              </a:spcBef>
              <a:spcAft>
                <a:spcPct val="0"/>
              </a:spcAft>
              <a:defRPr sz="2000">
                <a:solidFill>
                  <a:schemeClr val="tx1"/>
                </a:solidFill>
                <a:latin typeface="Arial Narrow" panose="020B0606020202030204" pitchFamily="34" charset="0"/>
              </a:defRPr>
            </a:lvl8pPr>
            <a:lvl9pPr marL="3886200" indent="-228600" defTabSz="627063" eaLnBrk="0" fontAlgn="base" hangingPunct="0">
              <a:spcBef>
                <a:spcPct val="0"/>
              </a:spcBef>
              <a:spcAft>
                <a:spcPct val="0"/>
              </a:spcAft>
              <a:defRPr sz="2000">
                <a:solidFill>
                  <a:schemeClr val="tx1"/>
                </a:solidFill>
                <a:latin typeface="Arial Narrow" panose="020B0606020202030204" pitchFamily="34" charset="0"/>
              </a:defRPr>
            </a:lvl9pPr>
          </a:lstStyle>
          <a:p>
            <a:pPr>
              <a:lnSpc>
                <a:spcPct val="65000"/>
              </a:lnSpc>
              <a:spcBef>
                <a:spcPct val="50000"/>
              </a:spcBef>
              <a:defRPr/>
            </a:pPr>
            <a:r>
              <a:rPr lang="en-US" sz="300" b="1" smtClean="0">
                <a:solidFill>
                  <a:schemeClr val="bg2"/>
                </a:solidFill>
                <a:latin typeface="Arial" panose="020B0604020202020204" pitchFamily="34" charset="0"/>
              </a:rPr>
              <a:t>TEMPLATE DESIGN © 2008</a:t>
            </a:r>
          </a:p>
          <a:p>
            <a:pPr>
              <a:lnSpc>
                <a:spcPct val="65000"/>
              </a:lnSpc>
              <a:spcBef>
                <a:spcPct val="50000"/>
              </a:spcBef>
              <a:defRPr/>
            </a:pPr>
            <a:r>
              <a:rPr lang="en-US" sz="700" b="1" smtClean="0">
                <a:solidFill>
                  <a:schemeClr val="bg2"/>
                </a:solidFill>
                <a:latin typeface="Arial" panose="020B0604020202020204" pitchFamily="34" charset="0"/>
              </a:rPr>
              <a:t>www.PosterPresentations.com</a:t>
            </a:r>
          </a:p>
        </p:txBody>
      </p:sp>
      <p:sp>
        <p:nvSpPr>
          <p:cNvPr id="1029" name="Rectangle 15"/>
          <p:cNvSpPr>
            <a:spLocks noGrp="1" noChangeArrowheads="1"/>
          </p:cNvSpPr>
          <p:nvPr>
            <p:ph type="title"/>
          </p:nvPr>
        </p:nvSpPr>
        <p:spPr bwMode="auto">
          <a:xfrm>
            <a:off x="600075" y="838200"/>
            <a:ext cx="26203275" cy="2201863"/>
          </a:xfrm>
          <a:prstGeom prst="rect">
            <a:avLst/>
          </a:prstGeom>
          <a:noFill/>
          <a:ln w="9525">
            <a:noFill/>
            <a:miter lim="800000"/>
            <a:headEnd/>
            <a:tailEnd/>
          </a:ln>
        </p:spPr>
        <p:txBody>
          <a:bodyPr vert="horz" wrap="square" lIns="62745" tIns="31366" rIns="62745" bIns="31366" numCol="1" anchor="ctr" anchorCtr="0" compatLnSpc="1">
            <a:prstTxWarp prst="textNoShape">
              <a:avLst/>
            </a:prstTxWarp>
          </a:bodyPr>
          <a:lstStyle/>
          <a:p>
            <a:pPr lvl="0"/>
            <a:r>
              <a:rPr lang="en-US" altLang="en-US" smtClean="0"/>
              <a:t>Click to edit Master title style</a:t>
            </a:r>
          </a:p>
        </p:txBody>
      </p:sp>
      <p:sp>
        <p:nvSpPr>
          <p:cNvPr id="1030" name="Rectangle 16"/>
          <p:cNvSpPr>
            <a:spLocks noGrp="1" noChangeArrowheads="1"/>
          </p:cNvSpPr>
          <p:nvPr>
            <p:ph type="body" idx="1"/>
          </p:nvPr>
        </p:nvSpPr>
        <p:spPr bwMode="auto">
          <a:xfrm>
            <a:off x="600075" y="4795838"/>
            <a:ext cx="8429625" cy="27401837"/>
          </a:xfrm>
          <a:prstGeom prst="rect">
            <a:avLst/>
          </a:prstGeom>
          <a:noFill/>
          <a:ln w="9525">
            <a:noFill/>
            <a:miter lim="800000"/>
            <a:headEnd/>
            <a:tailEnd/>
          </a:ln>
        </p:spPr>
        <p:txBody>
          <a:bodyPr vert="horz" wrap="square" lIns="313777" tIns="313777" rIns="313777" bIns="313777"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1031" name="Rectangle 25"/>
          <p:cNvSpPr>
            <a:spLocks noChangeArrowheads="1"/>
          </p:cNvSpPr>
          <p:nvPr userDrawn="1"/>
        </p:nvSpPr>
        <p:spPr bwMode="auto">
          <a:xfrm>
            <a:off x="0" y="0"/>
            <a:ext cx="274320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1032" name="Rectangle 40"/>
          <p:cNvSpPr>
            <a:spLocks noChangeArrowheads="1"/>
          </p:cNvSpPr>
          <p:nvPr userDrawn="1"/>
        </p:nvSpPr>
        <p:spPr bwMode="auto">
          <a:xfrm>
            <a:off x="18356263" y="4800600"/>
            <a:ext cx="8447087" cy="27397075"/>
          </a:xfrm>
          <a:prstGeom prst="rect">
            <a:avLst/>
          </a:prstGeom>
          <a:solidFill>
            <a:srgbClr val="FFFFFF"/>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1033" name="Rectangle 41"/>
          <p:cNvSpPr>
            <a:spLocks noChangeArrowheads="1"/>
          </p:cNvSpPr>
          <p:nvPr userDrawn="1"/>
        </p:nvSpPr>
        <p:spPr bwMode="auto">
          <a:xfrm>
            <a:off x="9471025" y="4800600"/>
            <a:ext cx="8443913" cy="27397075"/>
          </a:xfrm>
          <a:prstGeom prst="rect">
            <a:avLst/>
          </a:prstGeom>
          <a:solidFill>
            <a:srgbClr val="FFFFFF"/>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1034" name="Line 43"/>
          <p:cNvSpPr>
            <a:spLocks noChangeShapeType="1"/>
          </p:cNvSpPr>
          <p:nvPr userDrawn="1"/>
        </p:nvSpPr>
        <p:spPr bwMode="auto">
          <a:xfrm>
            <a:off x="0" y="4068763"/>
            <a:ext cx="27432000" cy="0"/>
          </a:xfrm>
          <a:prstGeom prst="line">
            <a:avLst/>
          </a:prstGeom>
          <a:noFill/>
          <a:ln w="203200">
            <a:solidFill>
              <a:srgbClr val="FF9900"/>
            </a:solidFill>
            <a:round/>
            <a:headEnd/>
            <a:tailEnd/>
          </a:ln>
        </p:spPr>
        <p:txBody>
          <a:bodyPr lIns="76645" tIns="38323" rIns="76645" bIns="38323"/>
          <a:lstStyle/>
          <a:p>
            <a:endParaRPr lang="en-I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627063" rtl="0" eaLnBrk="0" fontAlgn="base" hangingPunct="0">
        <a:spcBef>
          <a:spcPct val="0"/>
        </a:spcBef>
        <a:spcAft>
          <a:spcPct val="0"/>
        </a:spcAft>
        <a:defRPr sz="6000">
          <a:solidFill>
            <a:srgbClr val="F8F8F8"/>
          </a:solidFill>
          <a:latin typeface="+mj-lt"/>
          <a:ea typeface="+mj-ea"/>
          <a:cs typeface="+mj-cs"/>
        </a:defRPr>
      </a:lvl1pPr>
      <a:lvl2pPr algn="ctr" defTabSz="627063" rtl="0" eaLnBrk="0" fontAlgn="base" hangingPunct="0">
        <a:spcBef>
          <a:spcPct val="0"/>
        </a:spcBef>
        <a:spcAft>
          <a:spcPct val="0"/>
        </a:spcAft>
        <a:defRPr sz="6000">
          <a:solidFill>
            <a:srgbClr val="F8F8F8"/>
          </a:solidFill>
          <a:latin typeface="Arial Black" pitchFamily="34" charset="0"/>
        </a:defRPr>
      </a:lvl2pPr>
      <a:lvl3pPr algn="ctr" defTabSz="627063" rtl="0" eaLnBrk="0" fontAlgn="base" hangingPunct="0">
        <a:spcBef>
          <a:spcPct val="0"/>
        </a:spcBef>
        <a:spcAft>
          <a:spcPct val="0"/>
        </a:spcAft>
        <a:defRPr sz="6000">
          <a:solidFill>
            <a:srgbClr val="F8F8F8"/>
          </a:solidFill>
          <a:latin typeface="Arial Black" pitchFamily="34" charset="0"/>
        </a:defRPr>
      </a:lvl3pPr>
      <a:lvl4pPr algn="ctr" defTabSz="627063" rtl="0" eaLnBrk="0" fontAlgn="base" hangingPunct="0">
        <a:spcBef>
          <a:spcPct val="0"/>
        </a:spcBef>
        <a:spcAft>
          <a:spcPct val="0"/>
        </a:spcAft>
        <a:defRPr sz="6000">
          <a:solidFill>
            <a:srgbClr val="F8F8F8"/>
          </a:solidFill>
          <a:latin typeface="Arial Black" pitchFamily="34" charset="0"/>
        </a:defRPr>
      </a:lvl4pPr>
      <a:lvl5pPr algn="ctr" defTabSz="627063" rtl="0" eaLnBrk="0" fontAlgn="base" hangingPunct="0">
        <a:spcBef>
          <a:spcPct val="0"/>
        </a:spcBef>
        <a:spcAft>
          <a:spcPct val="0"/>
        </a:spcAft>
        <a:defRPr sz="6000">
          <a:solidFill>
            <a:srgbClr val="F8F8F8"/>
          </a:solidFill>
          <a:latin typeface="Arial Black" pitchFamily="34" charset="0"/>
        </a:defRPr>
      </a:lvl5pPr>
      <a:lvl6pPr marL="383225" algn="ctr" defTabSz="628063" rtl="0" fontAlgn="base">
        <a:spcBef>
          <a:spcPct val="0"/>
        </a:spcBef>
        <a:spcAft>
          <a:spcPct val="0"/>
        </a:spcAft>
        <a:defRPr sz="6000">
          <a:solidFill>
            <a:srgbClr val="F8F8F8"/>
          </a:solidFill>
          <a:latin typeface="Arial Black" pitchFamily="34" charset="0"/>
        </a:defRPr>
      </a:lvl6pPr>
      <a:lvl7pPr marL="766450" algn="ctr" defTabSz="628063" rtl="0" fontAlgn="base">
        <a:spcBef>
          <a:spcPct val="0"/>
        </a:spcBef>
        <a:spcAft>
          <a:spcPct val="0"/>
        </a:spcAft>
        <a:defRPr sz="6000">
          <a:solidFill>
            <a:srgbClr val="F8F8F8"/>
          </a:solidFill>
          <a:latin typeface="Arial Black" pitchFamily="34" charset="0"/>
        </a:defRPr>
      </a:lvl7pPr>
      <a:lvl8pPr marL="1149675" algn="ctr" defTabSz="628063" rtl="0" fontAlgn="base">
        <a:spcBef>
          <a:spcPct val="0"/>
        </a:spcBef>
        <a:spcAft>
          <a:spcPct val="0"/>
        </a:spcAft>
        <a:defRPr sz="6000">
          <a:solidFill>
            <a:srgbClr val="F8F8F8"/>
          </a:solidFill>
          <a:latin typeface="Arial Black" pitchFamily="34" charset="0"/>
        </a:defRPr>
      </a:lvl8pPr>
      <a:lvl9pPr marL="1532900" algn="ctr" defTabSz="628063" rtl="0" fontAlgn="base">
        <a:spcBef>
          <a:spcPct val="0"/>
        </a:spcBef>
        <a:spcAft>
          <a:spcPct val="0"/>
        </a:spcAft>
        <a:defRPr sz="6000">
          <a:solidFill>
            <a:srgbClr val="F8F8F8"/>
          </a:solidFill>
          <a:latin typeface="Arial Black" pitchFamily="34" charset="0"/>
        </a:defRPr>
      </a:lvl9pPr>
    </p:titleStyle>
    <p:bodyStyle>
      <a:lvl1pPr marL="234950" indent="-234950" algn="l" defTabSz="627063" rtl="0" eaLnBrk="0" fontAlgn="base" hangingPunct="0">
        <a:spcBef>
          <a:spcPct val="20000"/>
        </a:spcBef>
        <a:spcAft>
          <a:spcPct val="0"/>
        </a:spcAft>
        <a:buChar char="•"/>
        <a:defRPr sz="2000">
          <a:solidFill>
            <a:schemeClr val="tx1"/>
          </a:solidFill>
          <a:latin typeface="+mn-lt"/>
          <a:ea typeface="+mn-ea"/>
          <a:cs typeface="+mn-cs"/>
        </a:defRPr>
      </a:lvl1pPr>
      <a:lvl2pPr marL="508000" indent="-193675" algn="l" defTabSz="627063" rtl="0" eaLnBrk="0" fontAlgn="base" hangingPunct="0">
        <a:spcBef>
          <a:spcPct val="20000"/>
        </a:spcBef>
        <a:spcAft>
          <a:spcPct val="0"/>
        </a:spcAft>
        <a:buChar char="–"/>
        <a:defRPr sz="2000">
          <a:solidFill>
            <a:schemeClr val="tx1"/>
          </a:solidFill>
          <a:latin typeface="+mn-lt"/>
        </a:defRPr>
      </a:lvl2pPr>
      <a:lvl3pPr marL="785813" indent="-157163" algn="l" defTabSz="627063" rtl="0" eaLnBrk="0" fontAlgn="base" hangingPunct="0">
        <a:spcBef>
          <a:spcPct val="20000"/>
        </a:spcBef>
        <a:spcAft>
          <a:spcPct val="0"/>
        </a:spcAft>
        <a:buChar char="•"/>
        <a:defRPr sz="1700">
          <a:solidFill>
            <a:schemeClr val="tx1"/>
          </a:solidFill>
          <a:latin typeface="+mn-lt"/>
        </a:defRPr>
      </a:lvl3pPr>
      <a:lvl4pPr marL="1100138" indent="-155575" algn="l" defTabSz="627063" rtl="0" eaLnBrk="0" fontAlgn="base" hangingPunct="0">
        <a:spcBef>
          <a:spcPct val="20000"/>
        </a:spcBef>
        <a:spcAft>
          <a:spcPct val="0"/>
        </a:spcAft>
        <a:buChar char="–"/>
        <a:defRPr sz="1300">
          <a:solidFill>
            <a:schemeClr val="tx1"/>
          </a:solidFill>
          <a:latin typeface="+mn-lt"/>
        </a:defRPr>
      </a:lvl4pPr>
      <a:lvl5pPr marL="1414463" indent="-155575" algn="l" defTabSz="627063" rtl="0" eaLnBrk="0" fontAlgn="base" hangingPunct="0">
        <a:spcBef>
          <a:spcPct val="20000"/>
        </a:spcBef>
        <a:spcAft>
          <a:spcPct val="0"/>
        </a:spcAft>
        <a:buChar char="»"/>
        <a:defRPr sz="1300">
          <a:solidFill>
            <a:schemeClr val="tx1"/>
          </a:solidFill>
          <a:latin typeface="+mn-lt"/>
        </a:defRPr>
      </a:lvl5pPr>
      <a:lvl6pPr marL="1797698" indent="-157016" algn="l" defTabSz="628063" rtl="0" fontAlgn="base">
        <a:spcBef>
          <a:spcPct val="20000"/>
        </a:spcBef>
        <a:spcAft>
          <a:spcPct val="0"/>
        </a:spcAft>
        <a:buChar char="»"/>
        <a:defRPr sz="1300">
          <a:solidFill>
            <a:schemeClr val="tx1"/>
          </a:solidFill>
          <a:latin typeface="+mn-lt"/>
        </a:defRPr>
      </a:lvl6pPr>
      <a:lvl7pPr marL="2180923" indent="-157016" algn="l" defTabSz="628063" rtl="0" fontAlgn="base">
        <a:spcBef>
          <a:spcPct val="20000"/>
        </a:spcBef>
        <a:spcAft>
          <a:spcPct val="0"/>
        </a:spcAft>
        <a:buChar char="»"/>
        <a:defRPr sz="1300">
          <a:solidFill>
            <a:schemeClr val="tx1"/>
          </a:solidFill>
          <a:latin typeface="+mn-lt"/>
        </a:defRPr>
      </a:lvl7pPr>
      <a:lvl8pPr marL="2564149" indent="-157016" algn="l" defTabSz="628063" rtl="0" fontAlgn="base">
        <a:spcBef>
          <a:spcPct val="20000"/>
        </a:spcBef>
        <a:spcAft>
          <a:spcPct val="0"/>
        </a:spcAft>
        <a:buChar char="»"/>
        <a:defRPr sz="1300">
          <a:solidFill>
            <a:schemeClr val="tx1"/>
          </a:solidFill>
          <a:latin typeface="+mn-lt"/>
        </a:defRPr>
      </a:lvl8pPr>
      <a:lvl9pPr marL="2947374" indent="-157016" algn="l" defTabSz="628063" rtl="0" fontAlgn="base">
        <a:spcBef>
          <a:spcPct val="20000"/>
        </a:spcBef>
        <a:spcAft>
          <a:spcPct val="0"/>
        </a:spcAft>
        <a:buChar char="»"/>
        <a:defRPr sz="1300">
          <a:solidFill>
            <a:schemeClr val="tx1"/>
          </a:solidFill>
          <a:latin typeface="+mn-lt"/>
        </a:defRPr>
      </a:lvl9pPr>
    </p:bodyStyle>
    <p:otherStyle>
      <a:defPPr>
        <a:defRPr lang="en-US"/>
      </a:defPPr>
      <a:lvl1pPr marL="0" algn="l" defTabSz="766450" rtl="0" eaLnBrk="1" latinLnBrk="0" hangingPunct="1">
        <a:defRPr sz="1500" kern="1200">
          <a:solidFill>
            <a:schemeClr val="tx1"/>
          </a:solidFill>
          <a:latin typeface="+mn-lt"/>
          <a:ea typeface="+mn-ea"/>
          <a:cs typeface="+mn-cs"/>
        </a:defRPr>
      </a:lvl1pPr>
      <a:lvl2pPr marL="383225" algn="l" defTabSz="766450" rtl="0" eaLnBrk="1" latinLnBrk="0" hangingPunct="1">
        <a:defRPr sz="1500" kern="1200">
          <a:solidFill>
            <a:schemeClr val="tx1"/>
          </a:solidFill>
          <a:latin typeface="+mn-lt"/>
          <a:ea typeface="+mn-ea"/>
          <a:cs typeface="+mn-cs"/>
        </a:defRPr>
      </a:lvl2pPr>
      <a:lvl3pPr marL="766450" algn="l" defTabSz="766450" rtl="0" eaLnBrk="1" latinLnBrk="0" hangingPunct="1">
        <a:defRPr sz="1500" kern="1200">
          <a:solidFill>
            <a:schemeClr val="tx1"/>
          </a:solidFill>
          <a:latin typeface="+mn-lt"/>
          <a:ea typeface="+mn-ea"/>
          <a:cs typeface="+mn-cs"/>
        </a:defRPr>
      </a:lvl3pPr>
      <a:lvl4pPr marL="1149675" algn="l" defTabSz="766450" rtl="0" eaLnBrk="1" latinLnBrk="0" hangingPunct="1">
        <a:defRPr sz="1500" kern="1200">
          <a:solidFill>
            <a:schemeClr val="tx1"/>
          </a:solidFill>
          <a:latin typeface="+mn-lt"/>
          <a:ea typeface="+mn-ea"/>
          <a:cs typeface="+mn-cs"/>
        </a:defRPr>
      </a:lvl4pPr>
      <a:lvl5pPr marL="1532900" algn="l" defTabSz="766450" rtl="0" eaLnBrk="1" latinLnBrk="0" hangingPunct="1">
        <a:defRPr sz="1500" kern="1200">
          <a:solidFill>
            <a:schemeClr val="tx1"/>
          </a:solidFill>
          <a:latin typeface="+mn-lt"/>
          <a:ea typeface="+mn-ea"/>
          <a:cs typeface="+mn-cs"/>
        </a:defRPr>
      </a:lvl5pPr>
      <a:lvl6pPr marL="1916125" algn="l" defTabSz="766450" rtl="0" eaLnBrk="1" latinLnBrk="0" hangingPunct="1">
        <a:defRPr sz="1500" kern="1200">
          <a:solidFill>
            <a:schemeClr val="tx1"/>
          </a:solidFill>
          <a:latin typeface="+mn-lt"/>
          <a:ea typeface="+mn-ea"/>
          <a:cs typeface="+mn-cs"/>
        </a:defRPr>
      </a:lvl6pPr>
      <a:lvl7pPr marL="2299350" algn="l" defTabSz="766450" rtl="0" eaLnBrk="1" latinLnBrk="0" hangingPunct="1">
        <a:defRPr sz="1500" kern="1200">
          <a:solidFill>
            <a:schemeClr val="tx1"/>
          </a:solidFill>
          <a:latin typeface="+mn-lt"/>
          <a:ea typeface="+mn-ea"/>
          <a:cs typeface="+mn-cs"/>
        </a:defRPr>
      </a:lvl7pPr>
      <a:lvl8pPr marL="2682575" algn="l" defTabSz="766450" rtl="0" eaLnBrk="1" latinLnBrk="0" hangingPunct="1">
        <a:defRPr sz="1500" kern="1200">
          <a:solidFill>
            <a:schemeClr val="tx1"/>
          </a:solidFill>
          <a:latin typeface="+mn-lt"/>
          <a:ea typeface="+mn-ea"/>
          <a:cs typeface="+mn-cs"/>
        </a:defRPr>
      </a:lvl8pPr>
      <a:lvl9pPr marL="3065800" algn="l" defTabSz="766450"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userDrawn="1"/>
        </p:nvSpPr>
        <p:spPr bwMode="auto">
          <a:xfrm>
            <a:off x="0" y="0"/>
            <a:ext cx="27432000" cy="4210050"/>
          </a:xfrm>
          <a:prstGeom prst="rect">
            <a:avLst/>
          </a:prstGeom>
          <a:solidFill>
            <a:schemeClr val="accent1"/>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2051" name="Rectangle 3"/>
          <p:cNvSpPr>
            <a:spLocks noChangeArrowheads="1"/>
          </p:cNvSpPr>
          <p:nvPr userDrawn="1"/>
        </p:nvSpPr>
        <p:spPr bwMode="auto">
          <a:xfrm>
            <a:off x="585788" y="4805363"/>
            <a:ext cx="6232525" cy="27397075"/>
          </a:xfrm>
          <a:prstGeom prst="rect">
            <a:avLst/>
          </a:prstGeom>
          <a:solidFill>
            <a:schemeClr val="accent1"/>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2052" name="Rectangle 4"/>
          <p:cNvSpPr>
            <a:spLocks noChangeArrowheads="1"/>
          </p:cNvSpPr>
          <p:nvPr userDrawn="1"/>
        </p:nvSpPr>
        <p:spPr bwMode="auto">
          <a:xfrm>
            <a:off x="0" y="4210050"/>
            <a:ext cx="274320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2053" name="Text Box 5"/>
          <p:cNvSpPr txBox="1">
            <a:spLocks noChangeArrowheads="1"/>
          </p:cNvSpPr>
          <p:nvPr userDrawn="1"/>
        </p:nvSpPr>
        <p:spPr bwMode="auto">
          <a:xfrm>
            <a:off x="381000" y="32445325"/>
            <a:ext cx="157162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745" tIns="31366" rIns="62745" bIns="31366">
            <a:spAutoFit/>
          </a:bodyPr>
          <a:lstStyle>
            <a:lvl1pPr defTabSz="627063" eaLnBrk="0" hangingPunct="0">
              <a:defRPr sz="2000">
                <a:solidFill>
                  <a:schemeClr val="tx1"/>
                </a:solidFill>
                <a:latin typeface="Arial Narrow" panose="020B0606020202030204" pitchFamily="34" charset="0"/>
              </a:defRPr>
            </a:lvl1pPr>
            <a:lvl2pPr marL="742950" indent="-285750" defTabSz="627063" eaLnBrk="0" hangingPunct="0">
              <a:defRPr sz="2000">
                <a:solidFill>
                  <a:schemeClr val="tx1"/>
                </a:solidFill>
                <a:latin typeface="Arial Narrow" panose="020B0606020202030204" pitchFamily="34" charset="0"/>
              </a:defRPr>
            </a:lvl2pPr>
            <a:lvl3pPr marL="1143000" indent="-228600" defTabSz="627063" eaLnBrk="0" hangingPunct="0">
              <a:defRPr sz="2000">
                <a:solidFill>
                  <a:schemeClr val="tx1"/>
                </a:solidFill>
                <a:latin typeface="Arial Narrow" panose="020B0606020202030204" pitchFamily="34" charset="0"/>
              </a:defRPr>
            </a:lvl3pPr>
            <a:lvl4pPr marL="1600200" indent="-228600" defTabSz="627063" eaLnBrk="0" hangingPunct="0">
              <a:defRPr sz="2000">
                <a:solidFill>
                  <a:schemeClr val="tx1"/>
                </a:solidFill>
                <a:latin typeface="Arial Narrow" panose="020B0606020202030204" pitchFamily="34" charset="0"/>
              </a:defRPr>
            </a:lvl4pPr>
            <a:lvl5pPr marL="2057400" indent="-228600" defTabSz="627063" eaLnBrk="0" hangingPunct="0">
              <a:defRPr sz="2000">
                <a:solidFill>
                  <a:schemeClr val="tx1"/>
                </a:solidFill>
                <a:latin typeface="Arial Narrow" panose="020B0606020202030204" pitchFamily="34" charset="0"/>
              </a:defRPr>
            </a:lvl5pPr>
            <a:lvl6pPr marL="2514600" indent="-228600" defTabSz="627063" eaLnBrk="0" fontAlgn="base" hangingPunct="0">
              <a:spcBef>
                <a:spcPct val="0"/>
              </a:spcBef>
              <a:spcAft>
                <a:spcPct val="0"/>
              </a:spcAft>
              <a:defRPr sz="2000">
                <a:solidFill>
                  <a:schemeClr val="tx1"/>
                </a:solidFill>
                <a:latin typeface="Arial Narrow" panose="020B0606020202030204" pitchFamily="34" charset="0"/>
              </a:defRPr>
            </a:lvl6pPr>
            <a:lvl7pPr marL="2971800" indent="-228600" defTabSz="627063" eaLnBrk="0" fontAlgn="base" hangingPunct="0">
              <a:spcBef>
                <a:spcPct val="0"/>
              </a:spcBef>
              <a:spcAft>
                <a:spcPct val="0"/>
              </a:spcAft>
              <a:defRPr sz="2000">
                <a:solidFill>
                  <a:schemeClr val="tx1"/>
                </a:solidFill>
                <a:latin typeface="Arial Narrow" panose="020B0606020202030204" pitchFamily="34" charset="0"/>
              </a:defRPr>
            </a:lvl7pPr>
            <a:lvl8pPr marL="3429000" indent="-228600" defTabSz="627063" eaLnBrk="0" fontAlgn="base" hangingPunct="0">
              <a:spcBef>
                <a:spcPct val="0"/>
              </a:spcBef>
              <a:spcAft>
                <a:spcPct val="0"/>
              </a:spcAft>
              <a:defRPr sz="2000">
                <a:solidFill>
                  <a:schemeClr val="tx1"/>
                </a:solidFill>
                <a:latin typeface="Arial Narrow" panose="020B0606020202030204" pitchFamily="34" charset="0"/>
              </a:defRPr>
            </a:lvl8pPr>
            <a:lvl9pPr marL="3886200" indent="-228600" defTabSz="627063" eaLnBrk="0" fontAlgn="base" hangingPunct="0">
              <a:spcBef>
                <a:spcPct val="0"/>
              </a:spcBef>
              <a:spcAft>
                <a:spcPct val="0"/>
              </a:spcAft>
              <a:defRPr sz="2000">
                <a:solidFill>
                  <a:schemeClr val="tx1"/>
                </a:solidFill>
                <a:latin typeface="Arial Narrow" panose="020B0606020202030204" pitchFamily="34" charset="0"/>
              </a:defRPr>
            </a:lvl9pPr>
          </a:lstStyle>
          <a:p>
            <a:pPr>
              <a:lnSpc>
                <a:spcPct val="65000"/>
              </a:lnSpc>
              <a:spcBef>
                <a:spcPct val="50000"/>
              </a:spcBef>
              <a:defRPr/>
            </a:pPr>
            <a:r>
              <a:rPr lang="en-US" sz="300" b="1" smtClean="0">
                <a:solidFill>
                  <a:schemeClr val="bg2"/>
                </a:solidFill>
                <a:latin typeface="Arial" panose="020B0604020202020204" pitchFamily="34" charset="0"/>
              </a:rPr>
              <a:t>POSTER TEMPLATE BY:</a:t>
            </a:r>
          </a:p>
          <a:p>
            <a:pPr>
              <a:lnSpc>
                <a:spcPct val="65000"/>
              </a:lnSpc>
              <a:spcBef>
                <a:spcPct val="50000"/>
              </a:spcBef>
              <a:defRPr/>
            </a:pPr>
            <a:r>
              <a:rPr lang="en-US" sz="700" b="1" smtClean="0">
                <a:solidFill>
                  <a:schemeClr val="bg2"/>
                </a:solidFill>
                <a:latin typeface="Arial" panose="020B0604020202020204" pitchFamily="34" charset="0"/>
              </a:rPr>
              <a:t>www.PosterPresentations.com</a:t>
            </a:r>
          </a:p>
        </p:txBody>
      </p:sp>
      <p:sp>
        <p:nvSpPr>
          <p:cNvPr id="2054" name="Rectangle 6"/>
          <p:cNvSpPr>
            <a:spLocks noGrp="1" noChangeArrowheads="1"/>
          </p:cNvSpPr>
          <p:nvPr>
            <p:ph type="title"/>
          </p:nvPr>
        </p:nvSpPr>
        <p:spPr bwMode="auto">
          <a:xfrm>
            <a:off x="600075" y="1273175"/>
            <a:ext cx="26203275" cy="2201863"/>
          </a:xfrm>
          <a:prstGeom prst="rect">
            <a:avLst/>
          </a:prstGeom>
          <a:noFill/>
          <a:ln w="9525">
            <a:noFill/>
            <a:miter lim="800000"/>
            <a:headEnd/>
            <a:tailEnd/>
          </a:ln>
        </p:spPr>
        <p:txBody>
          <a:bodyPr vert="horz" wrap="square" lIns="62745" tIns="31366" rIns="62745" bIns="31366" numCol="1" anchor="ctr" anchorCtr="0" compatLnSpc="1">
            <a:prstTxWarp prst="textNoShape">
              <a:avLst/>
            </a:prstTxWarp>
          </a:bodyPr>
          <a:lstStyle/>
          <a:p>
            <a:pPr lvl="0"/>
            <a:r>
              <a:rPr lang="en-US" altLang="en-US" smtClean="0"/>
              <a:t>Click to edit Master title style</a:t>
            </a:r>
          </a:p>
        </p:txBody>
      </p:sp>
      <p:sp>
        <p:nvSpPr>
          <p:cNvPr id="2055" name="Rectangle 7"/>
          <p:cNvSpPr>
            <a:spLocks noGrp="1" noChangeArrowheads="1"/>
          </p:cNvSpPr>
          <p:nvPr>
            <p:ph type="body" idx="1"/>
          </p:nvPr>
        </p:nvSpPr>
        <p:spPr bwMode="auto">
          <a:xfrm>
            <a:off x="585788" y="4805363"/>
            <a:ext cx="6232525" cy="27397075"/>
          </a:xfrm>
          <a:prstGeom prst="rect">
            <a:avLst/>
          </a:prstGeom>
          <a:noFill/>
          <a:ln w="9525">
            <a:noFill/>
            <a:miter lim="800000"/>
            <a:headEnd/>
            <a:tailEnd/>
          </a:ln>
        </p:spPr>
        <p:txBody>
          <a:bodyPr vert="horz" wrap="square" lIns="313777" tIns="313777" rIns="313777" bIns="313777"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2056" name="Rectangle 8"/>
          <p:cNvSpPr>
            <a:spLocks noChangeArrowheads="1"/>
          </p:cNvSpPr>
          <p:nvPr userDrawn="1"/>
        </p:nvSpPr>
        <p:spPr bwMode="auto">
          <a:xfrm>
            <a:off x="0" y="0"/>
            <a:ext cx="274320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2057" name="Rectangle 9"/>
          <p:cNvSpPr>
            <a:spLocks noChangeArrowheads="1"/>
          </p:cNvSpPr>
          <p:nvPr userDrawn="1"/>
        </p:nvSpPr>
        <p:spPr bwMode="auto">
          <a:xfrm>
            <a:off x="7181850" y="4805363"/>
            <a:ext cx="12977813" cy="27397075"/>
          </a:xfrm>
          <a:prstGeom prst="rect">
            <a:avLst/>
          </a:prstGeom>
          <a:solidFill>
            <a:schemeClr val="accent1"/>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2058" name="Rectangle 11"/>
          <p:cNvSpPr>
            <a:spLocks noChangeArrowheads="1"/>
          </p:cNvSpPr>
          <p:nvPr userDrawn="1"/>
        </p:nvSpPr>
        <p:spPr bwMode="auto">
          <a:xfrm>
            <a:off x="20564475" y="4805363"/>
            <a:ext cx="6238875" cy="27397075"/>
          </a:xfrm>
          <a:prstGeom prst="rect">
            <a:avLst/>
          </a:prstGeom>
          <a:solidFill>
            <a:schemeClr val="accent1"/>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627063" rtl="0" eaLnBrk="0" fontAlgn="base" hangingPunct="0">
        <a:spcBef>
          <a:spcPct val="0"/>
        </a:spcBef>
        <a:spcAft>
          <a:spcPct val="0"/>
        </a:spcAft>
        <a:defRPr sz="6000">
          <a:solidFill>
            <a:schemeClr val="tx2"/>
          </a:solidFill>
          <a:latin typeface="+mj-lt"/>
          <a:ea typeface="+mj-ea"/>
          <a:cs typeface="+mj-cs"/>
        </a:defRPr>
      </a:lvl1pPr>
      <a:lvl2pPr algn="ctr" defTabSz="627063" rtl="0" eaLnBrk="0" fontAlgn="base" hangingPunct="0">
        <a:spcBef>
          <a:spcPct val="0"/>
        </a:spcBef>
        <a:spcAft>
          <a:spcPct val="0"/>
        </a:spcAft>
        <a:defRPr sz="6000">
          <a:solidFill>
            <a:schemeClr val="tx2"/>
          </a:solidFill>
          <a:latin typeface="Arial Black" pitchFamily="34" charset="0"/>
        </a:defRPr>
      </a:lvl2pPr>
      <a:lvl3pPr algn="ctr" defTabSz="627063" rtl="0" eaLnBrk="0" fontAlgn="base" hangingPunct="0">
        <a:spcBef>
          <a:spcPct val="0"/>
        </a:spcBef>
        <a:spcAft>
          <a:spcPct val="0"/>
        </a:spcAft>
        <a:defRPr sz="6000">
          <a:solidFill>
            <a:schemeClr val="tx2"/>
          </a:solidFill>
          <a:latin typeface="Arial Black" pitchFamily="34" charset="0"/>
        </a:defRPr>
      </a:lvl3pPr>
      <a:lvl4pPr algn="ctr" defTabSz="627063" rtl="0" eaLnBrk="0" fontAlgn="base" hangingPunct="0">
        <a:spcBef>
          <a:spcPct val="0"/>
        </a:spcBef>
        <a:spcAft>
          <a:spcPct val="0"/>
        </a:spcAft>
        <a:defRPr sz="6000">
          <a:solidFill>
            <a:schemeClr val="tx2"/>
          </a:solidFill>
          <a:latin typeface="Arial Black" pitchFamily="34" charset="0"/>
        </a:defRPr>
      </a:lvl4pPr>
      <a:lvl5pPr algn="ctr" defTabSz="627063" rtl="0" eaLnBrk="0" fontAlgn="base" hangingPunct="0">
        <a:spcBef>
          <a:spcPct val="0"/>
        </a:spcBef>
        <a:spcAft>
          <a:spcPct val="0"/>
        </a:spcAft>
        <a:defRPr sz="6000">
          <a:solidFill>
            <a:schemeClr val="tx2"/>
          </a:solidFill>
          <a:latin typeface="Arial Black" pitchFamily="34" charset="0"/>
        </a:defRPr>
      </a:lvl5pPr>
      <a:lvl6pPr marL="383225" algn="ctr" defTabSz="628063" rtl="0" fontAlgn="base">
        <a:spcBef>
          <a:spcPct val="0"/>
        </a:spcBef>
        <a:spcAft>
          <a:spcPct val="0"/>
        </a:spcAft>
        <a:defRPr sz="6000">
          <a:solidFill>
            <a:schemeClr val="tx2"/>
          </a:solidFill>
          <a:latin typeface="Arial Black" pitchFamily="34" charset="0"/>
        </a:defRPr>
      </a:lvl6pPr>
      <a:lvl7pPr marL="766450" algn="ctr" defTabSz="628063" rtl="0" fontAlgn="base">
        <a:spcBef>
          <a:spcPct val="0"/>
        </a:spcBef>
        <a:spcAft>
          <a:spcPct val="0"/>
        </a:spcAft>
        <a:defRPr sz="6000">
          <a:solidFill>
            <a:schemeClr val="tx2"/>
          </a:solidFill>
          <a:latin typeface="Arial Black" pitchFamily="34" charset="0"/>
        </a:defRPr>
      </a:lvl7pPr>
      <a:lvl8pPr marL="1149675" algn="ctr" defTabSz="628063" rtl="0" fontAlgn="base">
        <a:spcBef>
          <a:spcPct val="0"/>
        </a:spcBef>
        <a:spcAft>
          <a:spcPct val="0"/>
        </a:spcAft>
        <a:defRPr sz="6000">
          <a:solidFill>
            <a:schemeClr val="tx2"/>
          </a:solidFill>
          <a:latin typeface="Arial Black" pitchFamily="34" charset="0"/>
        </a:defRPr>
      </a:lvl8pPr>
      <a:lvl9pPr marL="1532900" algn="ctr" defTabSz="628063" rtl="0" fontAlgn="base">
        <a:spcBef>
          <a:spcPct val="0"/>
        </a:spcBef>
        <a:spcAft>
          <a:spcPct val="0"/>
        </a:spcAft>
        <a:defRPr sz="6000">
          <a:solidFill>
            <a:schemeClr val="tx2"/>
          </a:solidFill>
          <a:latin typeface="Arial Black" pitchFamily="34" charset="0"/>
        </a:defRPr>
      </a:lvl9pPr>
    </p:titleStyle>
    <p:bodyStyle>
      <a:lvl1pPr marL="234950" indent="-234950" algn="l" defTabSz="627063" rtl="0" eaLnBrk="0" fontAlgn="base" hangingPunct="0">
        <a:spcBef>
          <a:spcPct val="20000"/>
        </a:spcBef>
        <a:spcAft>
          <a:spcPct val="0"/>
        </a:spcAft>
        <a:buChar char="•"/>
        <a:defRPr sz="2000">
          <a:solidFill>
            <a:schemeClr val="tx1"/>
          </a:solidFill>
          <a:latin typeface="+mn-lt"/>
          <a:ea typeface="+mn-ea"/>
          <a:cs typeface="+mn-cs"/>
        </a:defRPr>
      </a:lvl1pPr>
      <a:lvl2pPr marL="508000" indent="-193675" algn="l" defTabSz="627063" rtl="0" eaLnBrk="0" fontAlgn="base" hangingPunct="0">
        <a:spcBef>
          <a:spcPct val="20000"/>
        </a:spcBef>
        <a:spcAft>
          <a:spcPct val="0"/>
        </a:spcAft>
        <a:buChar char="–"/>
        <a:defRPr sz="2000">
          <a:solidFill>
            <a:schemeClr val="tx1"/>
          </a:solidFill>
          <a:latin typeface="+mn-lt"/>
        </a:defRPr>
      </a:lvl2pPr>
      <a:lvl3pPr marL="785813" indent="-157163" algn="l" defTabSz="627063" rtl="0" eaLnBrk="0" fontAlgn="base" hangingPunct="0">
        <a:spcBef>
          <a:spcPct val="20000"/>
        </a:spcBef>
        <a:spcAft>
          <a:spcPct val="0"/>
        </a:spcAft>
        <a:buChar char="•"/>
        <a:defRPr sz="1700">
          <a:solidFill>
            <a:schemeClr val="tx1"/>
          </a:solidFill>
          <a:latin typeface="+mn-lt"/>
        </a:defRPr>
      </a:lvl3pPr>
      <a:lvl4pPr marL="1100138" indent="-155575" algn="l" defTabSz="627063" rtl="0" eaLnBrk="0" fontAlgn="base" hangingPunct="0">
        <a:spcBef>
          <a:spcPct val="20000"/>
        </a:spcBef>
        <a:spcAft>
          <a:spcPct val="0"/>
        </a:spcAft>
        <a:buChar char="–"/>
        <a:defRPr sz="1300">
          <a:solidFill>
            <a:schemeClr val="tx1"/>
          </a:solidFill>
          <a:latin typeface="+mn-lt"/>
        </a:defRPr>
      </a:lvl4pPr>
      <a:lvl5pPr marL="1414463" indent="-155575" algn="l" defTabSz="627063" rtl="0" eaLnBrk="0" fontAlgn="base" hangingPunct="0">
        <a:spcBef>
          <a:spcPct val="20000"/>
        </a:spcBef>
        <a:spcAft>
          <a:spcPct val="0"/>
        </a:spcAft>
        <a:buChar char="»"/>
        <a:defRPr sz="1300">
          <a:solidFill>
            <a:schemeClr val="tx1"/>
          </a:solidFill>
          <a:latin typeface="+mn-lt"/>
        </a:defRPr>
      </a:lvl5pPr>
      <a:lvl6pPr marL="1797698" indent="-157016" algn="l" defTabSz="628063" rtl="0" fontAlgn="base">
        <a:spcBef>
          <a:spcPct val="20000"/>
        </a:spcBef>
        <a:spcAft>
          <a:spcPct val="0"/>
        </a:spcAft>
        <a:buChar char="»"/>
        <a:defRPr sz="1300">
          <a:solidFill>
            <a:schemeClr val="tx1"/>
          </a:solidFill>
          <a:latin typeface="+mn-lt"/>
        </a:defRPr>
      </a:lvl6pPr>
      <a:lvl7pPr marL="2180923" indent="-157016" algn="l" defTabSz="628063" rtl="0" fontAlgn="base">
        <a:spcBef>
          <a:spcPct val="20000"/>
        </a:spcBef>
        <a:spcAft>
          <a:spcPct val="0"/>
        </a:spcAft>
        <a:buChar char="»"/>
        <a:defRPr sz="1300">
          <a:solidFill>
            <a:schemeClr val="tx1"/>
          </a:solidFill>
          <a:latin typeface="+mn-lt"/>
        </a:defRPr>
      </a:lvl7pPr>
      <a:lvl8pPr marL="2564149" indent="-157016" algn="l" defTabSz="628063" rtl="0" fontAlgn="base">
        <a:spcBef>
          <a:spcPct val="20000"/>
        </a:spcBef>
        <a:spcAft>
          <a:spcPct val="0"/>
        </a:spcAft>
        <a:buChar char="»"/>
        <a:defRPr sz="1300">
          <a:solidFill>
            <a:schemeClr val="tx1"/>
          </a:solidFill>
          <a:latin typeface="+mn-lt"/>
        </a:defRPr>
      </a:lvl8pPr>
      <a:lvl9pPr marL="2947374" indent="-157016" algn="l" defTabSz="628063" rtl="0" fontAlgn="base">
        <a:spcBef>
          <a:spcPct val="20000"/>
        </a:spcBef>
        <a:spcAft>
          <a:spcPct val="0"/>
        </a:spcAft>
        <a:buChar char="»"/>
        <a:defRPr sz="1300">
          <a:solidFill>
            <a:schemeClr val="tx1"/>
          </a:solidFill>
          <a:latin typeface="+mn-lt"/>
        </a:defRPr>
      </a:lvl9pPr>
    </p:bodyStyle>
    <p:otherStyle>
      <a:defPPr>
        <a:defRPr lang="en-US"/>
      </a:defPPr>
      <a:lvl1pPr marL="0" algn="l" defTabSz="766450" rtl="0" eaLnBrk="1" latinLnBrk="0" hangingPunct="1">
        <a:defRPr sz="1500" kern="1200">
          <a:solidFill>
            <a:schemeClr val="tx1"/>
          </a:solidFill>
          <a:latin typeface="+mn-lt"/>
          <a:ea typeface="+mn-ea"/>
          <a:cs typeface="+mn-cs"/>
        </a:defRPr>
      </a:lvl1pPr>
      <a:lvl2pPr marL="383225" algn="l" defTabSz="766450" rtl="0" eaLnBrk="1" latinLnBrk="0" hangingPunct="1">
        <a:defRPr sz="1500" kern="1200">
          <a:solidFill>
            <a:schemeClr val="tx1"/>
          </a:solidFill>
          <a:latin typeface="+mn-lt"/>
          <a:ea typeface="+mn-ea"/>
          <a:cs typeface="+mn-cs"/>
        </a:defRPr>
      </a:lvl2pPr>
      <a:lvl3pPr marL="766450" algn="l" defTabSz="766450" rtl="0" eaLnBrk="1" latinLnBrk="0" hangingPunct="1">
        <a:defRPr sz="1500" kern="1200">
          <a:solidFill>
            <a:schemeClr val="tx1"/>
          </a:solidFill>
          <a:latin typeface="+mn-lt"/>
          <a:ea typeface="+mn-ea"/>
          <a:cs typeface="+mn-cs"/>
        </a:defRPr>
      </a:lvl3pPr>
      <a:lvl4pPr marL="1149675" algn="l" defTabSz="766450" rtl="0" eaLnBrk="1" latinLnBrk="0" hangingPunct="1">
        <a:defRPr sz="1500" kern="1200">
          <a:solidFill>
            <a:schemeClr val="tx1"/>
          </a:solidFill>
          <a:latin typeface="+mn-lt"/>
          <a:ea typeface="+mn-ea"/>
          <a:cs typeface="+mn-cs"/>
        </a:defRPr>
      </a:lvl4pPr>
      <a:lvl5pPr marL="1532900" algn="l" defTabSz="766450" rtl="0" eaLnBrk="1" latinLnBrk="0" hangingPunct="1">
        <a:defRPr sz="1500" kern="1200">
          <a:solidFill>
            <a:schemeClr val="tx1"/>
          </a:solidFill>
          <a:latin typeface="+mn-lt"/>
          <a:ea typeface="+mn-ea"/>
          <a:cs typeface="+mn-cs"/>
        </a:defRPr>
      </a:lvl5pPr>
      <a:lvl6pPr marL="1916125" algn="l" defTabSz="766450" rtl="0" eaLnBrk="1" latinLnBrk="0" hangingPunct="1">
        <a:defRPr sz="1500" kern="1200">
          <a:solidFill>
            <a:schemeClr val="tx1"/>
          </a:solidFill>
          <a:latin typeface="+mn-lt"/>
          <a:ea typeface="+mn-ea"/>
          <a:cs typeface="+mn-cs"/>
        </a:defRPr>
      </a:lvl6pPr>
      <a:lvl7pPr marL="2299350" algn="l" defTabSz="766450" rtl="0" eaLnBrk="1" latinLnBrk="0" hangingPunct="1">
        <a:defRPr sz="1500" kern="1200">
          <a:solidFill>
            <a:schemeClr val="tx1"/>
          </a:solidFill>
          <a:latin typeface="+mn-lt"/>
          <a:ea typeface="+mn-ea"/>
          <a:cs typeface="+mn-cs"/>
        </a:defRPr>
      </a:lvl7pPr>
      <a:lvl8pPr marL="2682575" algn="l" defTabSz="766450" rtl="0" eaLnBrk="1" latinLnBrk="0" hangingPunct="1">
        <a:defRPr sz="1500" kern="1200">
          <a:solidFill>
            <a:schemeClr val="tx1"/>
          </a:solidFill>
          <a:latin typeface="+mn-lt"/>
          <a:ea typeface="+mn-ea"/>
          <a:cs typeface="+mn-cs"/>
        </a:defRPr>
      </a:lvl8pPr>
      <a:lvl9pPr marL="3065800" algn="l" defTabSz="766450" rtl="0" eaLnBrk="1" latinLnBrk="0" hangingPunct="1">
        <a:defRPr sz="15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userDrawn="1"/>
        </p:nvSpPr>
        <p:spPr bwMode="auto">
          <a:xfrm>
            <a:off x="0" y="0"/>
            <a:ext cx="27432000" cy="4210050"/>
          </a:xfrm>
          <a:prstGeom prst="rect">
            <a:avLst/>
          </a:prstGeom>
          <a:solidFill>
            <a:schemeClr val="accent1"/>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3075" name="Rectangle 3"/>
          <p:cNvSpPr>
            <a:spLocks noChangeArrowheads="1"/>
          </p:cNvSpPr>
          <p:nvPr userDrawn="1"/>
        </p:nvSpPr>
        <p:spPr bwMode="auto">
          <a:xfrm>
            <a:off x="433388" y="4805363"/>
            <a:ext cx="26479500" cy="27397075"/>
          </a:xfrm>
          <a:prstGeom prst="rect">
            <a:avLst/>
          </a:prstGeom>
          <a:solidFill>
            <a:schemeClr val="accent1"/>
          </a:solidFill>
          <a:ln w="9525">
            <a:solidFill>
              <a:schemeClr val="tx1"/>
            </a:solidFill>
            <a:miter lim="800000"/>
            <a:headEnd/>
            <a:tailEnd/>
          </a:ln>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3076" name="Rectangle 4"/>
          <p:cNvSpPr>
            <a:spLocks noChangeArrowheads="1"/>
          </p:cNvSpPr>
          <p:nvPr userDrawn="1"/>
        </p:nvSpPr>
        <p:spPr bwMode="auto">
          <a:xfrm>
            <a:off x="0" y="4210050"/>
            <a:ext cx="27432000" cy="130175"/>
          </a:xfrm>
          <a:prstGeom prst="rect">
            <a:avLst/>
          </a:prstGeom>
          <a:solidFill>
            <a:srgbClr val="66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
        <p:nvSpPr>
          <p:cNvPr id="3077" name="Text Box 5"/>
          <p:cNvSpPr txBox="1">
            <a:spLocks noChangeArrowheads="1"/>
          </p:cNvSpPr>
          <p:nvPr userDrawn="1"/>
        </p:nvSpPr>
        <p:spPr bwMode="auto">
          <a:xfrm>
            <a:off x="381000" y="32445325"/>
            <a:ext cx="157162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2745" tIns="31366" rIns="62745" bIns="31366">
            <a:spAutoFit/>
          </a:bodyPr>
          <a:lstStyle>
            <a:lvl1pPr defTabSz="627063" eaLnBrk="0" hangingPunct="0">
              <a:defRPr sz="2000">
                <a:solidFill>
                  <a:schemeClr val="tx1"/>
                </a:solidFill>
                <a:latin typeface="Arial Narrow" panose="020B0606020202030204" pitchFamily="34" charset="0"/>
              </a:defRPr>
            </a:lvl1pPr>
            <a:lvl2pPr marL="742950" indent="-285750" defTabSz="627063" eaLnBrk="0" hangingPunct="0">
              <a:defRPr sz="2000">
                <a:solidFill>
                  <a:schemeClr val="tx1"/>
                </a:solidFill>
                <a:latin typeface="Arial Narrow" panose="020B0606020202030204" pitchFamily="34" charset="0"/>
              </a:defRPr>
            </a:lvl2pPr>
            <a:lvl3pPr marL="1143000" indent="-228600" defTabSz="627063" eaLnBrk="0" hangingPunct="0">
              <a:defRPr sz="2000">
                <a:solidFill>
                  <a:schemeClr val="tx1"/>
                </a:solidFill>
                <a:latin typeface="Arial Narrow" panose="020B0606020202030204" pitchFamily="34" charset="0"/>
              </a:defRPr>
            </a:lvl3pPr>
            <a:lvl4pPr marL="1600200" indent="-228600" defTabSz="627063" eaLnBrk="0" hangingPunct="0">
              <a:defRPr sz="2000">
                <a:solidFill>
                  <a:schemeClr val="tx1"/>
                </a:solidFill>
                <a:latin typeface="Arial Narrow" panose="020B0606020202030204" pitchFamily="34" charset="0"/>
              </a:defRPr>
            </a:lvl4pPr>
            <a:lvl5pPr marL="2057400" indent="-228600" defTabSz="627063" eaLnBrk="0" hangingPunct="0">
              <a:defRPr sz="2000">
                <a:solidFill>
                  <a:schemeClr val="tx1"/>
                </a:solidFill>
                <a:latin typeface="Arial Narrow" panose="020B0606020202030204" pitchFamily="34" charset="0"/>
              </a:defRPr>
            </a:lvl5pPr>
            <a:lvl6pPr marL="2514600" indent="-228600" defTabSz="627063" eaLnBrk="0" fontAlgn="base" hangingPunct="0">
              <a:spcBef>
                <a:spcPct val="0"/>
              </a:spcBef>
              <a:spcAft>
                <a:spcPct val="0"/>
              </a:spcAft>
              <a:defRPr sz="2000">
                <a:solidFill>
                  <a:schemeClr val="tx1"/>
                </a:solidFill>
                <a:latin typeface="Arial Narrow" panose="020B0606020202030204" pitchFamily="34" charset="0"/>
              </a:defRPr>
            </a:lvl6pPr>
            <a:lvl7pPr marL="2971800" indent="-228600" defTabSz="627063" eaLnBrk="0" fontAlgn="base" hangingPunct="0">
              <a:spcBef>
                <a:spcPct val="0"/>
              </a:spcBef>
              <a:spcAft>
                <a:spcPct val="0"/>
              </a:spcAft>
              <a:defRPr sz="2000">
                <a:solidFill>
                  <a:schemeClr val="tx1"/>
                </a:solidFill>
                <a:latin typeface="Arial Narrow" panose="020B0606020202030204" pitchFamily="34" charset="0"/>
              </a:defRPr>
            </a:lvl7pPr>
            <a:lvl8pPr marL="3429000" indent="-228600" defTabSz="627063" eaLnBrk="0" fontAlgn="base" hangingPunct="0">
              <a:spcBef>
                <a:spcPct val="0"/>
              </a:spcBef>
              <a:spcAft>
                <a:spcPct val="0"/>
              </a:spcAft>
              <a:defRPr sz="2000">
                <a:solidFill>
                  <a:schemeClr val="tx1"/>
                </a:solidFill>
                <a:latin typeface="Arial Narrow" panose="020B0606020202030204" pitchFamily="34" charset="0"/>
              </a:defRPr>
            </a:lvl8pPr>
            <a:lvl9pPr marL="3886200" indent="-228600" defTabSz="627063" eaLnBrk="0" fontAlgn="base" hangingPunct="0">
              <a:spcBef>
                <a:spcPct val="0"/>
              </a:spcBef>
              <a:spcAft>
                <a:spcPct val="0"/>
              </a:spcAft>
              <a:defRPr sz="2000">
                <a:solidFill>
                  <a:schemeClr val="tx1"/>
                </a:solidFill>
                <a:latin typeface="Arial Narrow" panose="020B0606020202030204" pitchFamily="34" charset="0"/>
              </a:defRPr>
            </a:lvl9pPr>
          </a:lstStyle>
          <a:p>
            <a:pPr>
              <a:lnSpc>
                <a:spcPct val="65000"/>
              </a:lnSpc>
              <a:spcBef>
                <a:spcPct val="50000"/>
              </a:spcBef>
              <a:defRPr/>
            </a:pPr>
            <a:r>
              <a:rPr lang="en-US" sz="300" b="1" smtClean="0">
                <a:solidFill>
                  <a:schemeClr val="bg2"/>
                </a:solidFill>
                <a:latin typeface="Arial" panose="020B0604020202020204" pitchFamily="34" charset="0"/>
              </a:rPr>
              <a:t>POSTER TEMPLATE BY:</a:t>
            </a:r>
          </a:p>
          <a:p>
            <a:pPr>
              <a:lnSpc>
                <a:spcPct val="65000"/>
              </a:lnSpc>
              <a:spcBef>
                <a:spcPct val="50000"/>
              </a:spcBef>
              <a:defRPr/>
            </a:pPr>
            <a:r>
              <a:rPr lang="en-US" sz="700" b="1" smtClean="0">
                <a:solidFill>
                  <a:schemeClr val="bg2"/>
                </a:solidFill>
                <a:latin typeface="Arial" panose="020B0604020202020204" pitchFamily="34" charset="0"/>
              </a:rPr>
              <a:t>www.PosterPresentations.com</a:t>
            </a:r>
          </a:p>
        </p:txBody>
      </p:sp>
      <p:sp>
        <p:nvSpPr>
          <p:cNvPr id="3078" name="Rectangle 6"/>
          <p:cNvSpPr>
            <a:spLocks noGrp="1" noChangeArrowheads="1"/>
          </p:cNvSpPr>
          <p:nvPr>
            <p:ph type="title"/>
          </p:nvPr>
        </p:nvSpPr>
        <p:spPr bwMode="auto">
          <a:xfrm>
            <a:off x="600075" y="1273175"/>
            <a:ext cx="26203275" cy="2201863"/>
          </a:xfrm>
          <a:prstGeom prst="rect">
            <a:avLst/>
          </a:prstGeom>
          <a:noFill/>
          <a:ln w="9525">
            <a:noFill/>
            <a:miter lim="800000"/>
            <a:headEnd/>
            <a:tailEnd/>
          </a:ln>
        </p:spPr>
        <p:txBody>
          <a:bodyPr vert="horz" wrap="square" lIns="62745" tIns="31366" rIns="62745" bIns="31366" numCol="1" anchor="ctr" anchorCtr="0" compatLnSpc="1">
            <a:prstTxWarp prst="textNoShape">
              <a:avLst/>
            </a:prstTxWarp>
          </a:bodyPr>
          <a:lstStyle/>
          <a:p>
            <a:pPr lvl="0"/>
            <a:r>
              <a:rPr lang="en-US" altLang="en-US" smtClean="0"/>
              <a:t>Click to edit Master title style</a:t>
            </a:r>
          </a:p>
        </p:txBody>
      </p:sp>
      <p:sp>
        <p:nvSpPr>
          <p:cNvPr id="3079" name="Rectangle 7"/>
          <p:cNvSpPr>
            <a:spLocks noGrp="1" noChangeArrowheads="1"/>
          </p:cNvSpPr>
          <p:nvPr>
            <p:ph type="body" idx="1"/>
          </p:nvPr>
        </p:nvSpPr>
        <p:spPr bwMode="auto">
          <a:xfrm>
            <a:off x="433388" y="4805363"/>
            <a:ext cx="26369962" cy="27397075"/>
          </a:xfrm>
          <a:prstGeom prst="rect">
            <a:avLst/>
          </a:prstGeom>
          <a:noFill/>
          <a:ln w="9525">
            <a:noFill/>
            <a:miter lim="800000"/>
            <a:headEnd/>
            <a:tailEnd/>
          </a:ln>
        </p:spPr>
        <p:txBody>
          <a:bodyPr vert="horz" wrap="square" lIns="313777" tIns="313777" rIns="313777" bIns="313777" numCol="1" anchor="t" anchorCtr="0" compatLnSpc="1">
            <a:prstTxWarp prst="textNoShape">
              <a:avLst/>
            </a:prstTxWarp>
          </a:bodyPr>
          <a:lstStyle/>
          <a:p>
            <a:pPr lvl="0"/>
            <a:r>
              <a:rPr lang="en-US" altLang="en-US" smtClean="0"/>
              <a:t>Click to edit Master text styles</a:t>
            </a:r>
          </a:p>
          <a:p>
            <a:pPr lvl="1"/>
            <a:r>
              <a:rPr lang="en-US" altLang="en-US" smtClean="0"/>
              <a:t>Second level</a:t>
            </a:r>
          </a:p>
        </p:txBody>
      </p:sp>
      <p:sp>
        <p:nvSpPr>
          <p:cNvPr id="3080" name="Rectangle 8"/>
          <p:cNvSpPr>
            <a:spLocks noChangeArrowheads="1"/>
          </p:cNvSpPr>
          <p:nvPr userDrawn="1"/>
        </p:nvSpPr>
        <p:spPr bwMode="auto">
          <a:xfrm>
            <a:off x="0" y="0"/>
            <a:ext cx="27432000" cy="32918400"/>
          </a:xfrm>
          <a:prstGeom prst="rect">
            <a:avLst/>
          </a:prstGeom>
          <a:noFill/>
          <a:ln w="31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6645" tIns="38323" rIns="76645" bIns="38323" anchor="ctr"/>
          <a:lstStyle>
            <a:lvl1pPr eaLnBrk="0" hangingPunct="0">
              <a:defRPr sz="2000">
                <a:solidFill>
                  <a:schemeClr val="tx1"/>
                </a:solidFill>
                <a:latin typeface="Arial Narrow" panose="020B0606020202030204" pitchFamily="34" charset="0"/>
              </a:defRPr>
            </a:lvl1pPr>
            <a:lvl2pPr marL="742950" indent="-285750" eaLnBrk="0" hangingPunct="0">
              <a:defRPr sz="2000">
                <a:solidFill>
                  <a:schemeClr val="tx1"/>
                </a:solidFill>
                <a:latin typeface="Arial Narrow" panose="020B0606020202030204" pitchFamily="34" charset="0"/>
              </a:defRPr>
            </a:lvl2pPr>
            <a:lvl3pPr marL="1143000" indent="-228600" eaLnBrk="0" hangingPunct="0">
              <a:defRPr sz="2000">
                <a:solidFill>
                  <a:schemeClr val="tx1"/>
                </a:solidFill>
                <a:latin typeface="Arial Narrow" panose="020B0606020202030204" pitchFamily="34" charset="0"/>
              </a:defRPr>
            </a:lvl3pPr>
            <a:lvl4pPr marL="1600200" indent="-228600" eaLnBrk="0" hangingPunct="0">
              <a:defRPr sz="2000">
                <a:solidFill>
                  <a:schemeClr val="tx1"/>
                </a:solidFill>
                <a:latin typeface="Arial Narrow" panose="020B0606020202030204" pitchFamily="34" charset="0"/>
              </a:defRPr>
            </a:lvl4pPr>
            <a:lvl5pPr marL="2057400" indent="-228600" eaLnBrk="0" hangingPunct="0">
              <a:defRPr sz="2000">
                <a:solidFill>
                  <a:schemeClr val="tx1"/>
                </a:solidFill>
                <a:latin typeface="Arial Narrow" panose="020B0606020202030204" pitchFamily="34" charset="0"/>
              </a:defRPr>
            </a:lvl5pPr>
            <a:lvl6pPr marL="2514600" indent="-228600" eaLnBrk="0" fontAlgn="base" hangingPunct="0">
              <a:spcBef>
                <a:spcPct val="0"/>
              </a:spcBef>
              <a:spcAft>
                <a:spcPct val="0"/>
              </a:spcAft>
              <a:defRPr sz="2000">
                <a:solidFill>
                  <a:schemeClr val="tx1"/>
                </a:solidFill>
                <a:latin typeface="Arial Narrow" panose="020B0606020202030204" pitchFamily="34" charset="0"/>
              </a:defRPr>
            </a:lvl6pPr>
            <a:lvl7pPr marL="2971800" indent="-228600" eaLnBrk="0" fontAlgn="base" hangingPunct="0">
              <a:spcBef>
                <a:spcPct val="0"/>
              </a:spcBef>
              <a:spcAft>
                <a:spcPct val="0"/>
              </a:spcAft>
              <a:defRPr sz="2000">
                <a:solidFill>
                  <a:schemeClr val="tx1"/>
                </a:solidFill>
                <a:latin typeface="Arial Narrow" panose="020B0606020202030204" pitchFamily="34" charset="0"/>
              </a:defRPr>
            </a:lvl7pPr>
            <a:lvl8pPr marL="3429000" indent="-228600" eaLnBrk="0" fontAlgn="base" hangingPunct="0">
              <a:spcBef>
                <a:spcPct val="0"/>
              </a:spcBef>
              <a:spcAft>
                <a:spcPct val="0"/>
              </a:spcAft>
              <a:defRPr sz="2000">
                <a:solidFill>
                  <a:schemeClr val="tx1"/>
                </a:solidFill>
                <a:latin typeface="Arial Narrow" panose="020B0606020202030204" pitchFamily="34" charset="0"/>
              </a:defRPr>
            </a:lvl8pPr>
            <a:lvl9pPr marL="3886200" indent="-228600" eaLnBrk="0" fontAlgn="base" hangingPunct="0">
              <a:spcBef>
                <a:spcPct val="0"/>
              </a:spcBef>
              <a:spcAft>
                <a:spcPct val="0"/>
              </a:spcAft>
              <a:defRPr sz="2000">
                <a:solidFill>
                  <a:schemeClr val="tx1"/>
                </a:solidFill>
                <a:latin typeface="Arial Narrow" panose="020B0606020202030204" pitchFamily="34" charset="0"/>
              </a:defRPr>
            </a:lvl9pPr>
          </a:lstStyle>
          <a:p>
            <a:pPr eaLnBrk="1" hangingPunct="1">
              <a:defRPr/>
            </a:pPr>
            <a:endParaRPr lang="en-US" smtClean="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627063" rtl="0" eaLnBrk="0" fontAlgn="base" hangingPunct="0">
        <a:spcBef>
          <a:spcPct val="0"/>
        </a:spcBef>
        <a:spcAft>
          <a:spcPct val="0"/>
        </a:spcAft>
        <a:defRPr sz="6000">
          <a:solidFill>
            <a:schemeClr val="tx2"/>
          </a:solidFill>
          <a:latin typeface="+mj-lt"/>
          <a:ea typeface="+mj-ea"/>
          <a:cs typeface="+mj-cs"/>
        </a:defRPr>
      </a:lvl1pPr>
      <a:lvl2pPr algn="ctr" defTabSz="627063" rtl="0" eaLnBrk="0" fontAlgn="base" hangingPunct="0">
        <a:spcBef>
          <a:spcPct val="0"/>
        </a:spcBef>
        <a:spcAft>
          <a:spcPct val="0"/>
        </a:spcAft>
        <a:defRPr sz="6000">
          <a:solidFill>
            <a:schemeClr val="tx2"/>
          </a:solidFill>
          <a:latin typeface="Arial Black" pitchFamily="34" charset="0"/>
        </a:defRPr>
      </a:lvl2pPr>
      <a:lvl3pPr algn="ctr" defTabSz="627063" rtl="0" eaLnBrk="0" fontAlgn="base" hangingPunct="0">
        <a:spcBef>
          <a:spcPct val="0"/>
        </a:spcBef>
        <a:spcAft>
          <a:spcPct val="0"/>
        </a:spcAft>
        <a:defRPr sz="6000">
          <a:solidFill>
            <a:schemeClr val="tx2"/>
          </a:solidFill>
          <a:latin typeface="Arial Black" pitchFamily="34" charset="0"/>
        </a:defRPr>
      </a:lvl3pPr>
      <a:lvl4pPr algn="ctr" defTabSz="627063" rtl="0" eaLnBrk="0" fontAlgn="base" hangingPunct="0">
        <a:spcBef>
          <a:spcPct val="0"/>
        </a:spcBef>
        <a:spcAft>
          <a:spcPct val="0"/>
        </a:spcAft>
        <a:defRPr sz="6000">
          <a:solidFill>
            <a:schemeClr val="tx2"/>
          </a:solidFill>
          <a:latin typeface="Arial Black" pitchFamily="34" charset="0"/>
        </a:defRPr>
      </a:lvl4pPr>
      <a:lvl5pPr algn="ctr" defTabSz="627063" rtl="0" eaLnBrk="0" fontAlgn="base" hangingPunct="0">
        <a:spcBef>
          <a:spcPct val="0"/>
        </a:spcBef>
        <a:spcAft>
          <a:spcPct val="0"/>
        </a:spcAft>
        <a:defRPr sz="6000">
          <a:solidFill>
            <a:schemeClr val="tx2"/>
          </a:solidFill>
          <a:latin typeface="Arial Black" pitchFamily="34" charset="0"/>
        </a:defRPr>
      </a:lvl5pPr>
      <a:lvl6pPr marL="383225" algn="ctr" defTabSz="628063" rtl="0" fontAlgn="base">
        <a:spcBef>
          <a:spcPct val="0"/>
        </a:spcBef>
        <a:spcAft>
          <a:spcPct val="0"/>
        </a:spcAft>
        <a:defRPr sz="6000">
          <a:solidFill>
            <a:schemeClr val="tx2"/>
          </a:solidFill>
          <a:latin typeface="Arial Black" pitchFamily="34" charset="0"/>
        </a:defRPr>
      </a:lvl6pPr>
      <a:lvl7pPr marL="766450" algn="ctr" defTabSz="628063" rtl="0" fontAlgn="base">
        <a:spcBef>
          <a:spcPct val="0"/>
        </a:spcBef>
        <a:spcAft>
          <a:spcPct val="0"/>
        </a:spcAft>
        <a:defRPr sz="6000">
          <a:solidFill>
            <a:schemeClr val="tx2"/>
          </a:solidFill>
          <a:latin typeface="Arial Black" pitchFamily="34" charset="0"/>
        </a:defRPr>
      </a:lvl7pPr>
      <a:lvl8pPr marL="1149675" algn="ctr" defTabSz="628063" rtl="0" fontAlgn="base">
        <a:spcBef>
          <a:spcPct val="0"/>
        </a:spcBef>
        <a:spcAft>
          <a:spcPct val="0"/>
        </a:spcAft>
        <a:defRPr sz="6000">
          <a:solidFill>
            <a:schemeClr val="tx2"/>
          </a:solidFill>
          <a:latin typeface="Arial Black" pitchFamily="34" charset="0"/>
        </a:defRPr>
      </a:lvl8pPr>
      <a:lvl9pPr marL="1532900" algn="ctr" defTabSz="628063" rtl="0" fontAlgn="base">
        <a:spcBef>
          <a:spcPct val="0"/>
        </a:spcBef>
        <a:spcAft>
          <a:spcPct val="0"/>
        </a:spcAft>
        <a:defRPr sz="6000">
          <a:solidFill>
            <a:schemeClr val="tx2"/>
          </a:solidFill>
          <a:latin typeface="Arial Black" pitchFamily="34" charset="0"/>
        </a:defRPr>
      </a:lvl9pPr>
    </p:titleStyle>
    <p:bodyStyle>
      <a:lvl1pPr marL="234950" indent="-234950" algn="l" defTabSz="627063" rtl="0" eaLnBrk="0" fontAlgn="base" hangingPunct="0">
        <a:spcBef>
          <a:spcPct val="20000"/>
        </a:spcBef>
        <a:spcAft>
          <a:spcPct val="0"/>
        </a:spcAft>
        <a:buChar char="•"/>
        <a:defRPr sz="2000">
          <a:solidFill>
            <a:schemeClr val="tx1"/>
          </a:solidFill>
          <a:latin typeface="+mn-lt"/>
          <a:ea typeface="+mn-ea"/>
          <a:cs typeface="+mn-cs"/>
        </a:defRPr>
      </a:lvl1pPr>
      <a:lvl2pPr marL="508000" indent="-193675" algn="l" defTabSz="627063" rtl="0" eaLnBrk="0" fontAlgn="base" hangingPunct="0">
        <a:spcBef>
          <a:spcPct val="20000"/>
        </a:spcBef>
        <a:spcAft>
          <a:spcPct val="0"/>
        </a:spcAft>
        <a:buChar char="–"/>
        <a:defRPr sz="2000">
          <a:solidFill>
            <a:schemeClr val="tx1"/>
          </a:solidFill>
          <a:latin typeface="+mn-lt"/>
        </a:defRPr>
      </a:lvl2pPr>
      <a:lvl3pPr marL="785813" indent="-157163" algn="l" defTabSz="627063" rtl="0" eaLnBrk="0" fontAlgn="base" hangingPunct="0">
        <a:spcBef>
          <a:spcPct val="20000"/>
        </a:spcBef>
        <a:spcAft>
          <a:spcPct val="0"/>
        </a:spcAft>
        <a:buChar char="•"/>
        <a:defRPr sz="1700">
          <a:solidFill>
            <a:schemeClr val="tx1"/>
          </a:solidFill>
          <a:latin typeface="+mn-lt"/>
        </a:defRPr>
      </a:lvl3pPr>
      <a:lvl4pPr marL="1100138" indent="-155575" algn="l" defTabSz="627063" rtl="0" eaLnBrk="0" fontAlgn="base" hangingPunct="0">
        <a:spcBef>
          <a:spcPct val="20000"/>
        </a:spcBef>
        <a:spcAft>
          <a:spcPct val="0"/>
        </a:spcAft>
        <a:buChar char="–"/>
        <a:defRPr sz="1300">
          <a:solidFill>
            <a:schemeClr val="tx1"/>
          </a:solidFill>
          <a:latin typeface="+mn-lt"/>
        </a:defRPr>
      </a:lvl4pPr>
      <a:lvl5pPr marL="1414463" indent="-155575" algn="l" defTabSz="627063" rtl="0" eaLnBrk="0" fontAlgn="base" hangingPunct="0">
        <a:spcBef>
          <a:spcPct val="20000"/>
        </a:spcBef>
        <a:spcAft>
          <a:spcPct val="0"/>
        </a:spcAft>
        <a:buChar char="»"/>
        <a:defRPr sz="1300">
          <a:solidFill>
            <a:schemeClr val="tx1"/>
          </a:solidFill>
          <a:latin typeface="+mn-lt"/>
        </a:defRPr>
      </a:lvl5pPr>
      <a:lvl6pPr marL="1797698" indent="-157016" algn="l" defTabSz="628063" rtl="0" fontAlgn="base">
        <a:spcBef>
          <a:spcPct val="20000"/>
        </a:spcBef>
        <a:spcAft>
          <a:spcPct val="0"/>
        </a:spcAft>
        <a:buChar char="»"/>
        <a:defRPr sz="1300">
          <a:solidFill>
            <a:schemeClr val="tx1"/>
          </a:solidFill>
          <a:latin typeface="+mn-lt"/>
        </a:defRPr>
      </a:lvl6pPr>
      <a:lvl7pPr marL="2180923" indent="-157016" algn="l" defTabSz="628063" rtl="0" fontAlgn="base">
        <a:spcBef>
          <a:spcPct val="20000"/>
        </a:spcBef>
        <a:spcAft>
          <a:spcPct val="0"/>
        </a:spcAft>
        <a:buChar char="»"/>
        <a:defRPr sz="1300">
          <a:solidFill>
            <a:schemeClr val="tx1"/>
          </a:solidFill>
          <a:latin typeface="+mn-lt"/>
        </a:defRPr>
      </a:lvl7pPr>
      <a:lvl8pPr marL="2564149" indent="-157016" algn="l" defTabSz="628063" rtl="0" fontAlgn="base">
        <a:spcBef>
          <a:spcPct val="20000"/>
        </a:spcBef>
        <a:spcAft>
          <a:spcPct val="0"/>
        </a:spcAft>
        <a:buChar char="»"/>
        <a:defRPr sz="1300">
          <a:solidFill>
            <a:schemeClr val="tx1"/>
          </a:solidFill>
          <a:latin typeface="+mn-lt"/>
        </a:defRPr>
      </a:lvl8pPr>
      <a:lvl9pPr marL="2947374" indent="-157016" algn="l" defTabSz="628063" rtl="0" fontAlgn="base">
        <a:spcBef>
          <a:spcPct val="20000"/>
        </a:spcBef>
        <a:spcAft>
          <a:spcPct val="0"/>
        </a:spcAft>
        <a:buChar char="»"/>
        <a:defRPr sz="1300">
          <a:solidFill>
            <a:schemeClr val="tx1"/>
          </a:solidFill>
          <a:latin typeface="+mn-lt"/>
        </a:defRPr>
      </a:lvl9pPr>
    </p:bodyStyle>
    <p:otherStyle>
      <a:defPPr>
        <a:defRPr lang="en-US"/>
      </a:defPPr>
      <a:lvl1pPr marL="0" algn="l" defTabSz="766450" rtl="0" eaLnBrk="1" latinLnBrk="0" hangingPunct="1">
        <a:defRPr sz="1500" kern="1200">
          <a:solidFill>
            <a:schemeClr val="tx1"/>
          </a:solidFill>
          <a:latin typeface="+mn-lt"/>
          <a:ea typeface="+mn-ea"/>
          <a:cs typeface="+mn-cs"/>
        </a:defRPr>
      </a:lvl1pPr>
      <a:lvl2pPr marL="383225" algn="l" defTabSz="766450" rtl="0" eaLnBrk="1" latinLnBrk="0" hangingPunct="1">
        <a:defRPr sz="1500" kern="1200">
          <a:solidFill>
            <a:schemeClr val="tx1"/>
          </a:solidFill>
          <a:latin typeface="+mn-lt"/>
          <a:ea typeface="+mn-ea"/>
          <a:cs typeface="+mn-cs"/>
        </a:defRPr>
      </a:lvl2pPr>
      <a:lvl3pPr marL="766450" algn="l" defTabSz="766450" rtl="0" eaLnBrk="1" latinLnBrk="0" hangingPunct="1">
        <a:defRPr sz="1500" kern="1200">
          <a:solidFill>
            <a:schemeClr val="tx1"/>
          </a:solidFill>
          <a:latin typeface="+mn-lt"/>
          <a:ea typeface="+mn-ea"/>
          <a:cs typeface="+mn-cs"/>
        </a:defRPr>
      </a:lvl3pPr>
      <a:lvl4pPr marL="1149675" algn="l" defTabSz="766450" rtl="0" eaLnBrk="1" latinLnBrk="0" hangingPunct="1">
        <a:defRPr sz="1500" kern="1200">
          <a:solidFill>
            <a:schemeClr val="tx1"/>
          </a:solidFill>
          <a:latin typeface="+mn-lt"/>
          <a:ea typeface="+mn-ea"/>
          <a:cs typeface="+mn-cs"/>
        </a:defRPr>
      </a:lvl4pPr>
      <a:lvl5pPr marL="1532900" algn="l" defTabSz="766450" rtl="0" eaLnBrk="1" latinLnBrk="0" hangingPunct="1">
        <a:defRPr sz="1500" kern="1200">
          <a:solidFill>
            <a:schemeClr val="tx1"/>
          </a:solidFill>
          <a:latin typeface="+mn-lt"/>
          <a:ea typeface="+mn-ea"/>
          <a:cs typeface="+mn-cs"/>
        </a:defRPr>
      </a:lvl5pPr>
      <a:lvl6pPr marL="1916125" algn="l" defTabSz="766450" rtl="0" eaLnBrk="1" latinLnBrk="0" hangingPunct="1">
        <a:defRPr sz="1500" kern="1200">
          <a:solidFill>
            <a:schemeClr val="tx1"/>
          </a:solidFill>
          <a:latin typeface="+mn-lt"/>
          <a:ea typeface="+mn-ea"/>
          <a:cs typeface="+mn-cs"/>
        </a:defRPr>
      </a:lvl6pPr>
      <a:lvl7pPr marL="2299350" algn="l" defTabSz="766450" rtl="0" eaLnBrk="1" latinLnBrk="0" hangingPunct="1">
        <a:defRPr sz="1500" kern="1200">
          <a:solidFill>
            <a:schemeClr val="tx1"/>
          </a:solidFill>
          <a:latin typeface="+mn-lt"/>
          <a:ea typeface="+mn-ea"/>
          <a:cs typeface="+mn-cs"/>
        </a:defRPr>
      </a:lvl7pPr>
      <a:lvl8pPr marL="2682575" algn="l" defTabSz="766450" rtl="0" eaLnBrk="1" latinLnBrk="0" hangingPunct="1">
        <a:defRPr sz="1500" kern="1200">
          <a:solidFill>
            <a:schemeClr val="tx1"/>
          </a:solidFill>
          <a:latin typeface="+mn-lt"/>
          <a:ea typeface="+mn-ea"/>
          <a:cs typeface="+mn-cs"/>
        </a:defRPr>
      </a:lvl8pPr>
      <a:lvl9pPr marL="3065800" algn="l" defTabSz="76645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ChangeArrowheads="1"/>
          </p:cNvSpPr>
          <p:nvPr/>
        </p:nvSpPr>
        <p:spPr bwMode="auto">
          <a:xfrm>
            <a:off x="4763" y="627084"/>
            <a:ext cx="27427237" cy="3355975"/>
          </a:xfrm>
          <a:prstGeom prst="rect">
            <a:avLst/>
          </a:prstGeom>
          <a:noFill/>
          <a:ln w="9525">
            <a:noFill/>
            <a:miter lim="800000"/>
            <a:headEnd/>
            <a:tailEnd/>
          </a:ln>
        </p:spPr>
        <p:txBody>
          <a:bodyPr wrap="square" lIns="62729" tIns="31360" rIns="62729" bIns="31360">
            <a:spAutoFit/>
          </a:bodyPr>
          <a:lstStyle/>
          <a:p>
            <a:pPr algn="ctr" eaLnBrk="1" hangingPunct="1">
              <a:spcBef>
                <a:spcPct val="50000"/>
              </a:spcBef>
            </a:pPr>
            <a:r>
              <a:rPr lang="en-US" altLang="en-US" sz="5400" dirty="0" smtClean="0">
                <a:solidFill>
                  <a:srgbClr val="F8F8F8"/>
                </a:solidFill>
                <a:latin typeface="Calibri" panose="020F0502020204030204" pitchFamily="34" charset="0"/>
                <a:cs typeface="Calibri" panose="020F0502020204030204" pitchFamily="34" charset="0"/>
              </a:rPr>
              <a:t>Expense Accountancy Tracking</a:t>
            </a:r>
          </a:p>
          <a:p>
            <a:pPr algn="ctr" eaLnBrk="1" hangingPunct="1"/>
            <a:r>
              <a:rPr lang="en-US" altLang="en-US" sz="3400" b="1" dirty="0" err="1" smtClean="0">
                <a:solidFill>
                  <a:srgbClr val="F8F8F8"/>
                </a:solidFill>
                <a:latin typeface="Calibri" panose="020F0502020204030204" pitchFamily="34" charset="0"/>
                <a:cs typeface="Calibri" panose="020F0502020204030204" pitchFamily="34" charset="0"/>
              </a:rPr>
              <a:t>Aakash</a:t>
            </a:r>
            <a:r>
              <a:rPr lang="en-US" altLang="en-US" sz="3400" b="1" dirty="0" smtClean="0">
                <a:solidFill>
                  <a:srgbClr val="F8F8F8"/>
                </a:solidFill>
                <a:latin typeface="Calibri" panose="020F0502020204030204" pitchFamily="34" charset="0"/>
                <a:cs typeface="Calibri" panose="020F0502020204030204" pitchFamily="34" charset="0"/>
              </a:rPr>
              <a:t> Bhatia, </a:t>
            </a:r>
            <a:r>
              <a:rPr lang="en-US" altLang="en-US" sz="3400" b="1" dirty="0" err="1" smtClean="0">
                <a:solidFill>
                  <a:srgbClr val="F8F8F8"/>
                </a:solidFill>
                <a:latin typeface="Calibri" panose="020F0502020204030204" pitchFamily="34" charset="0"/>
                <a:cs typeface="Calibri" panose="020F0502020204030204" pitchFamily="34" charset="0"/>
              </a:rPr>
              <a:t>Krutika</a:t>
            </a:r>
            <a:r>
              <a:rPr lang="en-US" altLang="en-US" sz="3400" b="1" dirty="0" smtClean="0">
                <a:solidFill>
                  <a:srgbClr val="F8F8F8"/>
                </a:solidFill>
                <a:latin typeface="Calibri" panose="020F0502020204030204" pitchFamily="34" charset="0"/>
                <a:cs typeface="Calibri" panose="020F0502020204030204" pitchFamily="34" charset="0"/>
              </a:rPr>
              <a:t> </a:t>
            </a:r>
            <a:r>
              <a:rPr lang="en-US" altLang="en-US" sz="3400" b="1" dirty="0" err="1" smtClean="0">
                <a:solidFill>
                  <a:srgbClr val="F8F8F8"/>
                </a:solidFill>
                <a:latin typeface="Calibri" panose="020F0502020204030204" pitchFamily="34" charset="0"/>
                <a:cs typeface="Calibri" panose="020F0502020204030204" pitchFamily="34" charset="0"/>
              </a:rPr>
              <a:t>Mahavadia</a:t>
            </a:r>
            <a:endParaRPr lang="en-US" altLang="en-US" sz="3400" b="1" dirty="0" smtClean="0">
              <a:solidFill>
                <a:srgbClr val="F8F8F8"/>
              </a:solidFill>
              <a:latin typeface="Calibri" panose="020F0502020204030204" pitchFamily="34" charset="0"/>
              <a:cs typeface="Calibri" panose="020F0502020204030204" pitchFamily="34" charset="0"/>
            </a:endParaRPr>
          </a:p>
          <a:p>
            <a:pPr algn="ctr" eaLnBrk="1" hangingPunct="1"/>
            <a:r>
              <a:rPr lang="en-US" altLang="en-US" sz="3400" b="1" dirty="0" smtClean="0">
                <a:solidFill>
                  <a:srgbClr val="F8F8F8"/>
                </a:solidFill>
                <a:latin typeface="Calibri" panose="020F0502020204030204" pitchFamily="34" charset="0"/>
                <a:cs typeface="Calibri" panose="020F0502020204030204" pitchFamily="34" charset="0"/>
              </a:rPr>
              <a:t>Guided </a:t>
            </a:r>
            <a:r>
              <a:rPr lang="en-US" altLang="en-US" sz="3400" b="1" dirty="0">
                <a:solidFill>
                  <a:srgbClr val="F8F8F8"/>
                </a:solidFill>
                <a:latin typeface="Calibri" panose="020F0502020204030204" pitchFamily="34" charset="0"/>
                <a:cs typeface="Calibri" panose="020F0502020204030204" pitchFamily="34" charset="0"/>
              </a:rPr>
              <a:t>by :Prof. </a:t>
            </a:r>
            <a:r>
              <a:rPr lang="en-US" altLang="en-US" sz="3400" b="1" dirty="0" err="1" smtClean="0">
                <a:solidFill>
                  <a:srgbClr val="F8F8F8"/>
                </a:solidFill>
                <a:latin typeface="Calibri" panose="020F0502020204030204" pitchFamily="34" charset="0"/>
                <a:cs typeface="Calibri" panose="020F0502020204030204" pitchFamily="34" charset="0"/>
              </a:rPr>
              <a:t>Zalak</a:t>
            </a:r>
            <a:r>
              <a:rPr lang="en-US" altLang="en-US" sz="3400" b="1" dirty="0" smtClean="0">
                <a:solidFill>
                  <a:srgbClr val="F8F8F8"/>
                </a:solidFill>
                <a:latin typeface="Calibri" panose="020F0502020204030204" pitchFamily="34" charset="0"/>
                <a:cs typeface="Calibri" panose="020F0502020204030204" pitchFamily="34" charset="0"/>
              </a:rPr>
              <a:t> Bhatt</a:t>
            </a:r>
            <a:r>
              <a:rPr lang="en-US" altLang="en-US" sz="3400" b="1" dirty="0">
                <a:solidFill>
                  <a:srgbClr val="F8F8F8"/>
                </a:solidFill>
                <a:latin typeface="Calibri" panose="020F0502020204030204" pitchFamily="34" charset="0"/>
                <a:cs typeface="Calibri" panose="020F0502020204030204" pitchFamily="34" charset="0"/>
              </a:rPr>
              <a:t/>
            </a:r>
            <a:br>
              <a:rPr lang="en-US" altLang="en-US" sz="3400" b="1" dirty="0">
                <a:solidFill>
                  <a:srgbClr val="F8F8F8"/>
                </a:solidFill>
                <a:latin typeface="Calibri" panose="020F0502020204030204" pitchFamily="34" charset="0"/>
                <a:cs typeface="Calibri" panose="020F0502020204030204" pitchFamily="34" charset="0"/>
              </a:rPr>
            </a:br>
            <a:r>
              <a:rPr lang="en-US" altLang="en-US" sz="2600" b="1" dirty="0">
                <a:solidFill>
                  <a:srgbClr val="F8F8F8"/>
                </a:solidFill>
                <a:latin typeface="Calibri" panose="020F0502020204030204" pitchFamily="34" charset="0"/>
                <a:cs typeface="Calibri" panose="020F0502020204030204" pitchFamily="34" charset="0"/>
              </a:rPr>
              <a:t>Computer Engineering, Vishwakarma Government Engineering College </a:t>
            </a:r>
            <a:r>
              <a:rPr lang="en-US" altLang="en-US" sz="2600" b="1" dirty="0" err="1">
                <a:solidFill>
                  <a:srgbClr val="F8F8F8"/>
                </a:solidFill>
                <a:latin typeface="Calibri" panose="020F0502020204030204" pitchFamily="34" charset="0"/>
                <a:cs typeface="Calibri" panose="020F0502020204030204" pitchFamily="34" charset="0"/>
              </a:rPr>
              <a:t>Chandkheda</a:t>
            </a:r>
            <a:endParaRPr lang="en-US" altLang="en-US" sz="2600" b="1" dirty="0">
              <a:solidFill>
                <a:srgbClr val="F8F8F8"/>
              </a:solidFill>
              <a:latin typeface="Calibri" panose="020F0502020204030204" pitchFamily="34" charset="0"/>
              <a:cs typeface="Calibri" panose="020F0502020204030204" pitchFamily="34" charset="0"/>
            </a:endParaRPr>
          </a:p>
          <a:p>
            <a:pPr algn="ctr" eaLnBrk="1" hangingPunct="1">
              <a:spcBef>
                <a:spcPct val="50000"/>
              </a:spcBef>
            </a:pPr>
            <a:endParaRPr lang="en-US" altLang="en-US" sz="4400" b="1" dirty="0">
              <a:solidFill>
                <a:srgbClr val="F8F8F8"/>
              </a:solidFill>
              <a:latin typeface="Calibri" panose="020F0502020204030204" pitchFamily="34" charset="0"/>
              <a:cs typeface="Calibri" panose="020F0502020204030204" pitchFamily="34" charset="0"/>
            </a:endParaRPr>
          </a:p>
        </p:txBody>
      </p:sp>
      <p:sp>
        <p:nvSpPr>
          <p:cNvPr id="5124" name="Text Box 471"/>
          <p:cNvSpPr txBox="1">
            <a:spLocks noChangeArrowheads="1"/>
          </p:cNvSpPr>
          <p:nvPr/>
        </p:nvSpPr>
        <p:spPr bwMode="auto">
          <a:xfrm>
            <a:off x="585788" y="4805363"/>
            <a:ext cx="8445500" cy="447675"/>
          </a:xfrm>
          <a:prstGeom prst="rect">
            <a:avLst/>
          </a:prstGeom>
          <a:solidFill>
            <a:schemeClr val="accent2"/>
          </a:solidFill>
          <a:ln w="9525">
            <a:noFill/>
            <a:miter lim="800000"/>
            <a:headEnd/>
            <a:tailEnd/>
          </a:ln>
        </p:spPr>
        <p:txBody>
          <a:bodyPr lIns="62745" tIns="31366" rIns="62745" bIns="31366">
            <a:spAutoFit/>
          </a:bodyPr>
          <a:lstStyle/>
          <a:p>
            <a:pPr algn="ctr" defTabSz="627063">
              <a:spcBef>
                <a:spcPct val="50000"/>
              </a:spcBef>
            </a:pPr>
            <a:r>
              <a:rPr lang="en-US" altLang="en-US" sz="2500" b="1" dirty="0">
                <a:solidFill>
                  <a:srgbClr val="F8F8F8"/>
                </a:solidFill>
                <a:latin typeface="Calibri" panose="020F0502020204030204" pitchFamily="34" charset="0"/>
                <a:cs typeface="Calibri" panose="020F0502020204030204" pitchFamily="34" charset="0"/>
              </a:rPr>
              <a:t>Introduction</a:t>
            </a:r>
          </a:p>
        </p:txBody>
      </p:sp>
      <p:sp>
        <p:nvSpPr>
          <p:cNvPr id="5125" name="Text Box 472"/>
          <p:cNvSpPr txBox="1">
            <a:spLocks noChangeArrowheads="1"/>
          </p:cNvSpPr>
          <p:nvPr/>
        </p:nvSpPr>
        <p:spPr bwMode="auto">
          <a:xfrm>
            <a:off x="603249" y="5564654"/>
            <a:ext cx="8440738" cy="8760082"/>
          </a:xfrm>
          <a:prstGeom prst="rect">
            <a:avLst/>
          </a:prstGeom>
          <a:noFill/>
          <a:ln w="9525">
            <a:noFill/>
            <a:miter lim="800000"/>
            <a:headEnd/>
            <a:tailEnd/>
          </a:ln>
        </p:spPr>
        <p:txBody>
          <a:bodyPr lIns="314321" tIns="314321" rIns="314321" bIns="314321">
            <a:spAutoFit/>
          </a:bodyPr>
          <a:lstStyle/>
          <a:p>
            <a:r>
              <a:rPr lang="en-US" sz="2400" dirty="0" smtClean="0">
                <a:latin typeface="Calibri" panose="020F0502020204030204" pitchFamily="34" charset="0"/>
                <a:cs typeface="Calibri" panose="020F0502020204030204" pitchFamily="34" charset="0"/>
              </a:rPr>
              <a:t>“Expense Accountancy Tracking” is a “family based accountancy tracking system” or we can say a “family based expense manager”, which is based on device running android operating system.</a:t>
            </a:r>
            <a:endParaRPr lang="en-IN"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 </a:t>
            </a:r>
          </a:p>
          <a:p>
            <a:r>
              <a:rPr lang="en-US" sz="2400" dirty="0" smtClean="0">
                <a:latin typeface="Calibri" panose="020F0502020204030204" pitchFamily="34" charset="0"/>
                <a:cs typeface="Calibri" panose="020F0502020204030204" pitchFamily="34" charset="0"/>
              </a:rPr>
              <a:t>This app provides feature to track each and every expense of all family member by head member, Thus here head member can track all expense of other family members. There can be multiple or all family members be head members. Head member only has authorities to track other members expenses of his family, other normal user can track only their own expenses.</a:t>
            </a:r>
            <a:endParaRPr lang="en-IN"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 </a:t>
            </a:r>
            <a:endParaRPr lang="en-IN"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Except this app also provide an interactive user interface with different type of report generation and representation, also different types of calculations are also available in app for user so that user can perform their calculations while be working within the app only. User can also set their saving targets in app and feeds daily saved amount data to achieve their targets. While adding expenses user can select category of expense, amount of expense, way that user paid expense, bill image, date and time, etc.</a:t>
            </a:r>
            <a:endParaRPr lang="en-IN" sz="2400" dirty="0">
              <a:latin typeface="Calibri" panose="020F0502020204030204" pitchFamily="34" charset="0"/>
              <a:cs typeface="Calibri" panose="020F0502020204030204" pitchFamily="34" charset="0"/>
            </a:endParaRPr>
          </a:p>
        </p:txBody>
      </p:sp>
      <p:sp>
        <p:nvSpPr>
          <p:cNvPr id="5126" name="Text Box 473"/>
          <p:cNvSpPr txBox="1">
            <a:spLocks noChangeArrowheads="1"/>
          </p:cNvSpPr>
          <p:nvPr/>
        </p:nvSpPr>
        <p:spPr bwMode="auto">
          <a:xfrm>
            <a:off x="585788" y="14682788"/>
            <a:ext cx="8445500" cy="447675"/>
          </a:xfrm>
          <a:prstGeom prst="rect">
            <a:avLst/>
          </a:prstGeom>
          <a:solidFill>
            <a:schemeClr val="accent2"/>
          </a:solidFill>
          <a:ln w="9525">
            <a:noFill/>
            <a:miter lim="800000"/>
            <a:headEnd/>
            <a:tailEnd/>
          </a:ln>
        </p:spPr>
        <p:txBody>
          <a:bodyPr lIns="62745" tIns="31366" rIns="62745" bIns="31366">
            <a:spAutoFit/>
          </a:bodyPr>
          <a:lstStyle/>
          <a:p>
            <a:pPr algn="ctr" defTabSz="627063">
              <a:spcBef>
                <a:spcPct val="50000"/>
              </a:spcBef>
            </a:pPr>
            <a:r>
              <a:rPr lang="en-US" altLang="en-US" sz="2500" b="1" dirty="0" smtClean="0">
                <a:solidFill>
                  <a:srgbClr val="F8F8F8"/>
                </a:solidFill>
                <a:latin typeface="Calibri" panose="020F0502020204030204" pitchFamily="34" charset="0"/>
                <a:cs typeface="Calibri" panose="020F0502020204030204" pitchFamily="34" charset="0"/>
              </a:rPr>
              <a:t>Ideation</a:t>
            </a:r>
            <a:endParaRPr lang="en-US" altLang="en-US" sz="2500" b="1" dirty="0">
              <a:solidFill>
                <a:srgbClr val="F8F8F8"/>
              </a:solidFill>
              <a:latin typeface="Calibri" panose="020F0502020204030204" pitchFamily="34" charset="0"/>
              <a:cs typeface="Calibri" panose="020F0502020204030204" pitchFamily="34" charset="0"/>
            </a:endParaRPr>
          </a:p>
        </p:txBody>
      </p:sp>
      <p:sp>
        <p:nvSpPr>
          <p:cNvPr id="5129" name="Text Box 495"/>
          <p:cNvSpPr txBox="1">
            <a:spLocks noChangeArrowheads="1"/>
          </p:cNvSpPr>
          <p:nvPr/>
        </p:nvSpPr>
        <p:spPr bwMode="auto">
          <a:xfrm>
            <a:off x="9472613" y="4805363"/>
            <a:ext cx="8443912" cy="447675"/>
          </a:xfrm>
          <a:prstGeom prst="rect">
            <a:avLst/>
          </a:prstGeom>
          <a:solidFill>
            <a:schemeClr val="accent2"/>
          </a:solidFill>
          <a:ln w="9525">
            <a:noFill/>
            <a:miter lim="800000"/>
            <a:headEnd/>
            <a:tailEnd/>
          </a:ln>
        </p:spPr>
        <p:txBody>
          <a:bodyPr lIns="62745" tIns="31366" rIns="62745" bIns="31366">
            <a:spAutoFit/>
          </a:bodyPr>
          <a:lstStyle/>
          <a:p>
            <a:pPr algn="ctr" defTabSz="627063">
              <a:spcBef>
                <a:spcPct val="50000"/>
              </a:spcBef>
            </a:pPr>
            <a:r>
              <a:rPr lang="en-US" altLang="en-US" sz="2500" b="1" dirty="0" smtClean="0">
                <a:solidFill>
                  <a:srgbClr val="F8F8F8"/>
                </a:solidFill>
                <a:latin typeface="Calibri" panose="020F0502020204030204" pitchFamily="34" charset="0"/>
                <a:cs typeface="Calibri" panose="020F0502020204030204" pitchFamily="34" charset="0"/>
              </a:rPr>
              <a:t>Our Approach &amp; System Flow </a:t>
            </a:r>
            <a:endParaRPr lang="en-US" altLang="en-US" sz="2500" b="1" dirty="0">
              <a:solidFill>
                <a:srgbClr val="F8F8F8"/>
              </a:solidFill>
              <a:latin typeface="Calibri" panose="020F0502020204030204" pitchFamily="34" charset="0"/>
              <a:cs typeface="Calibri" panose="020F0502020204030204" pitchFamily="34" charset="0"/>
            </a:endParaRPr>
          </a:p>
        </p:txBody>
      </p:sp>
      <p:sp>
        <p:nvSpPr>
          <p:cNvPr id="5130" name="Text Box 522"/>
          <p:cNvSpPr txBox="1">
            <a:spLocks noChangeArrowheads="1"/>
          </p:cNvSpPr>
          <p:nvPr/>
        </p:nvSpPr>
        <p:spPr bwMode="auto">
          <a:xfrm>
            <a:off x="18351500" y="4805363"/>
            <a:ext cx="8443913" cy="448065"/>
          </a:xfrm>
          <a:prstGeom prst="rect">
            <a:avLst/>
          </a:prstGeom>
          <a:solidFill>
            <a:schemeClr val="accent2"/>
          </a:solidFill>
          <a:ln w="9525">
            <a:noFill/>
            <a:miter lim="800000"/>
            <a:headEnd/>
            <a:tailEnd/>
          </a:ln>
        </p:spPr>
        <p:txBody>
          <a:bodyPr lIns="62745" tIns="31366" rIns="62745" bIns="31366">
            <a:spAutoFit/>
          </a:bodyPr>
          <a:lstStyle/>
          <a:p>
            <a:pPr algn="ctr" defTabSz="627063">
              <a:spcBef>
                <a:spcPct val="50000"/>
              </a:spcBef>
            </a:pPr>
            <a:r>
              <a:rPr lang="en-IN" sz="2500" b="1" dirty="0" smtClean="0">
                <a:solidFill>
                  <a:srgbClr val="FFFFFF"/>
                </a:solidFill>
                <a:latin typeface="Calibri" panose="020F0502020204030204" pitchFamily="34" charset="0"/>
                <a:cs typeface="Calibri" panose="020F0502020204030204" pitchFamily="34" charset="0"/>
              </a:rPr>
              <a:t>Application</a:t>
            </a:r>
            <a:endParaRPr lang="en-IN" sz="2500" b="1" dirty="0">
              <a:solidFill>
                <a:srgbClr val="FFFFFF"/>
              </a:solidFill>
              <a:latin typeface="Calibri" panose="020F0502020204030204" pitchFamily="34" charset="0"/>
              <a:cs typeface="Calibri" panose="020F0502020204030204" pitchFamily="34" charset="0"/>
            </a:endParaRPr>
          </a:p>
        </p:txBody>
      </p:sp>
      <p:sp>
        <p:nvSpPr>
          <p:cNvPr id="5131" name="Text Box 562"/>
          <p:cNvSpPr txBox="1">
            <a:spLocks noChangeArrowheads="1"/>
          </p:cNvSpPr>
          <p:nvPr/>
        </p:nvSpPr>
        <p:spPr bwMode="auto">
          <a:xfrm>
            <a:off x="18357850" y="13967508"/>
            <a:ext cx="8445500" cy="447675"/>
          </a:xfrm>
          <a:prstGeom prst="rect">
            <a:avLst/>
          </a:prstGeom>
          <a:solidFill>
            <a:schemeClr val="accent2"/>
          </a:solidFill>
          <a:ln w="9525">
            <a:noFill/>
            <a:miter lim="800000"/>
            <a:headEnd/>
            <a:tailEnd/>
          </a:ln>
        </p:spPr>
        <p:txBody>
          <a:bodyPr lIns="62745" tIns="31366" rIns="62745" bIns="31366">
            <a:spAutoFit/>
          </a:bodyPr>
          <a:lstStyle/>
          <a:p>
            <a:pPr algn="ctr" defTabSz="627063">
              <a:spcBef>
                <a:spcPct val="50000"/>
              </a:spcBef>
            </a:pPr>
            <a:r>
              <a:rPr lang="en-US" altLang="en-US" sz="2500" b="1" dirty="0" smtClean="0">
                <a:solidFill>
                  <a:srgbClr val="F8F8F8"/>
                </a:solidFill>
                <a:latin typeface="Calibri" panose="020F0502020204030204" pitchFamily="34" charset="0"/>
                <a:cs typeface="Calibri" panose="020F0502020204030204" pitchFamily="34" charset="0"/>
              </a:rPr>
              <a:t>Limitations And Further Enhancement </a:t>
            </a:r>
            <a:endParaRPr lang="en-US" altLang="en-US" sz="2500" b="1" dirty="0">
              <a:solidFill>
                <a:srgbClr val="F8F8F8"/>
              </a:solidFill>
              <a:latin typeface="Calibri" panose="020F0502020204030204" pitchFamily="34" charset="0"/>
              <a:cs typeface="Calibri" panose="020F0502020204030204" pitchFamily="34" charset="0"/>
            </a:endParaRPr>
          </a:p>
        </p:txBody>
      </p:sp>
      <p:sp>
        <p:nvSpPr>
          <p:cNvPr id="5132" name="Text Box 563"/>
          <p:cNvSpPr txBox="1">
            <a:spLocks noChangeArrowheads="1"/>
          </p:cNvSpPr>
          <p:nvPr/>
        </p:nvSpPr>
        <p:spPr bwMode="auto">
          <a:xfrm>
            <a:off x="18372138" y="20695332"/>
            <a:ext cx="8445500" cy="449262"/>
          </a:xfrm>
          <a:prstGeom prst="rect">
            <a:avLst/>
          </a:prstGeom>
          <a:solidFill>
            <a:schemeClr val="accent2"/>
          </a:solidFill>
          <a:ln w="9525">
            <a:noFill/>
            <a:miter lim="800000"/>
            <a:headEnd/>
            <a:tailEnd/>
          </a:ln>
        </p:spPr>
        <p:txBody>
          <a:bodyPr lIns="62745" tIns="31366" rIns="62745" bIns="31366">
            <a:spAutoFit/>
          </a:bodyPr>
          <a:lstStyle/>
          <a:p>
            <a:pPr algn="ctr" defTabSz="627063">
              <a:spcBef>
                <a:spcPct val="50000"/>
              </a:spcBef>
            </a:pPr>
            <a:r>
              <a:rPr lang="en-US" altLang="en-US" sz="2500" b="1" dirty="0">
                <a:solidFill>
                  <a:srgbClr val="F8F8F8"/>
                </a:solidFill>
                <a:latin typeface="Calibri" panose="020F0502020204030204" pitchFamily="34" charset="0"/>
                <a:cs typeface="Calibri" panose="020F0502020204030204" pitchFamily="34" charset="0"/>
              </a:rPr>
              <a:t>Conclusion</a:t>
            </a:r>
          </a:p>
        </p:txBody>
      </p:sp>
      <p:sp>
        <p:nvSpPr>
          <p:cNvPr id="5134" name="Text Box 474"/>
          <p:cNvSpPr txBox="1">
            <a:spLocks noChangeArrowheads="1"/>
          </p:cNvSpPr>
          <p:nvPr/>
        </p:nvSpPr>
        <p:spPr bwMode="auto">
          <a:xfrm>
            <a:off x="585788" y="15201901"/>
            <a:ext cx="8440737" cy="7652087"/>
          </a:xfrm>
          <a:prstGeom prst="rect">
            <a:avLst/>
          </a:prstGeom>
          <a:noFill/>
          <a:ln w="9525">
            <a:noFill/>
            <a:miter lim="800000"/>
            <a:headEnd/>
            <a:tailEnd/>
          </a:ln>
        </p:spPr>
        <p:txBody>
          <a:bodyPr wrap="square" lIns="314321" tIns="314321" rIns="314321" bIns="314321">
            <a:spAutoFit/>
          </a:bodyPr>
          <a:lstStyle/>
          <a:p>
            <a:endParaRPr lang="en-IN"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The </a:t>
            </a:r>
            <a:r>
              <a:rPr lang="en-US" sz="2400" dirty="0" smtClean="0">
                <a:latin typeface="Calibri" panose="020F0502020204030204" pitchFamily="34" charset="0"/>
                <a:cs typeface="Calibri" panose="020F0502020204030204" pitchFamily="34" charset="0"/>
              </a:rPr>
              <a:t>main idea beside developing this type of system is to allow parents to track their children's day-to-day minute expenses. Many of the teenager students are encountered to have addiction to drugs, alcohol, tobacco and cigarettes; due to which many of them had either died or spoiled there life which at last impact on parents highly. Thus parents along with their management of expenses they also can track their another family members expenses and there by detecting and eliminating such addictions.</a:t>
            </a:r>
            <a:endParaRPr lang="en-IN"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 </a:t>
            </a:r>
            <a:endParaRPr lang="en-IN"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In existing manual system of managing expense by writing expenses on pages or in books the disadvantage is the pages or book can get misplaced easily which lead user in stress, even finding any expense in pages or book is too difficult task, and thus managing these pages and books is very difficult; while using this app user will manage everything on their finger tips and also whole data will be synchronized on app server where data is secure and available anytime anywhere.</a:t>
            </a:r>
            <a:endParaRPr lang="en-US" altLang="en-US" sz="2400" dirty="0">
              <a:latin typeface="Calibri" panose="020F0502020204030204" pitchFamily="34" charset="0"/>
              <a:cs typeface="Calibri" panose="020F0502020204030204" pitchFamily="34" charset="0"/>
            </a:endParaRPr>
          </a:p>
        </p:txBody>
      </p:sp>
      <p:sp>
        <p:nvSpPr>
          <p:cNvPr id="5135" name="Text Box 545"/>
          <p:cNvSpPr txBox="1">
            <a:spLocks noChangeArrowheads="1"/>
          </p:cNvSpPr>
          <p:nvPr/>
        </p:nvSpPr>
        <p:spPr bwMode="auto">
          <a:xfrm>
            <a:off x="4763" y="32345313"/>
            <a:ext cx="27427237" cy="447675"/>
          </a:xfrm>
          <a:prstGeom prst="rect">
            <a:avLst/>
          </a:prstGeom>
          <a:solidFill>
            <a:schemeClr val="accent2"/>
          </a:solidFill>
          <a:ln w="9525">
            <a:noFill/>
            <a:miter lim="800000"/>
            <a:headEnd/>
            <a:tailEnd/>
          </a:ln>
        </p:spPr>
        <p:txBody>
          <a:bodyPr lIns="62745" tIns="31366" rIns="62745" bIns="31366">
            <a:spAutoFit/>
          </a:bodyPr>
          <a:lstStyle/>
          <a:p>
            <a:pPr algn="ctr" defTabSz="627063">
              <a:spcBef>
                <a:spcPct val="50000"/>
              </a:spcBef>
            </a:pPr>
            <a:endParaRPr lang="en-US" altLang="en-US" sz="2500" b="1">
              <a:solidFill>
                <a:srgbClr val="F8F8F8"/>
              </a:solidFill>
              <a:latin typeface="Calibri" panose="020F0502020204030204" pitchFamily="34" charset="0"/>
              <a:cs typeface="Calibri" panose="020F0502020204030204" pitchFamily="34" charset="0"/>
            </a:endParaRPr>
          </a:p>
        </p:txBody>
      </p:sp>
      <p:pic>
        <p:nvPicPr>
          <p:cNvPr id="5136" name="Picture 3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3250" y="312738"/>
            <a:ext cx="3222625" cy="3222625"/>
          </a:xfrm>
          <a:prstGeom prst="rect">
            <a:avLst/>
          </a:prstGeom>
          <a:noFill/>
          <a:ln w="9525">
            <a:noFill/>
            <a:miter lim="800000"/>
            <a:headEnd/>
            <a:tailEnd/>
          </a:ln>
        </p:spPr>
      </p:pic>
      <p:sp>
        <p:nvSpPr>
          <p:cNvPr id="5138" name="Rectangle 2"/>
          <p:cNvSpPr>
            <a:spLocks noChangeArrowheads="1"/>
          </p:cNvSpPr>
          <p:nvPr/>
        </p:nvSpPr>
        <p:spPr bwMode="auto">
          <a:xfrm>
            <a:off x="9779000" y="5838825"/>
            <a:ext cx="7820025" cy="7478970"/>
          </a:xfrm>
          <a:prstGeom prst="rect">
            <a:avLst/>
          </a:prstGeom>
          <a:noFill/>
          <a:ln w="9525">
            <a:noFill/>
            <a:miter lim="800000"/>
            <a:headEnd/>
            <a:tailEnd/>
          </a:ln>
        </p:spPr>
        <p:txBody>
          <a:bodyPr>
            <a:spAutoFit/>
          </a:bodyPr>
          <a:lstStyle/>
          <a:p>
            <a:pPr algn="just" eaLnBrk="1" hangingPunct="1"/>
            <a:r>
              <a:rPr lang="en-US" altLang="en-US" sz="2400" dirty="0" smtClean="0">
                <a:latin typeface="Calibri" panose="020F0502020204030204" pitchFamily="34" charset="0"/>
                <a:cs typeface="Calibri" panose="020F0502020204030204" pitchFamily="34" charset="0"/>
              </a:rPr>
              <a:t>Here in this system user can manage their expenses in their handy android devices and also track their connected members.</a:t>
            </a:r>
          </a:p>
          <a:p>
            <a:pPr algn="just" eaLnBrk="1" hangingPunct="1"/>
            <a:endParaRPr lang="en-US" altLang="en-US" sz="2400" dirty="0">
              <a:latin typeface="Calibri" panose="020F0502020204030204" pitchFamily="34" charset="0"/>
              <a:cs typeface="Calibri" panose="020F0502020204030204" pitchFamily="34" charset="0"/>
            </a:endParaRPr>
          </a:p>
          <a:p>
            <a:pPr algn="just" eaLnBrk="1" hangingPunct="1"/>
            <a:r>
              <a:rPr lang="en-US" altLang="en-US" sz="2400" dirty="0" smtClean="0">
                <a:latin typeface="Calibri" panose="020F0502020204030204" pitchFamily="34" charset="0"/>
                <a:cs typeface="Calibri" panose="020F0502020204030204" pitchFamily="34" charset="0"/>
              </a:rPr>
              <a:t>Talking about system flow:</a:t>
            </a:r>
          </a:p>
          <a:p>
            <a:pPr marL="342900" indent="-342900" algn="just" eaLnBrk="1" hangingPunct="1">
              <a:buFont typeface="Wingdings" panose="05000000000000000000" pitchFamily="2" charset="2"/>
              <a:buChar char="§"/>
            </a:pPr>
            <a:r>
              <a:rPr lang="en-US" altLang="en-US" sz="2400" dirty="0">
                <a:latin typeface="Calibri" panose="020F0502020204030204" pitchFamily="34" charset="0"/>
                <a:cs typeface="Calibri" panose="020F0502020204030204" pitchFamily="34" charset="0"/>
              </a:rPr>
              <a:t>F</a:t>
            </a:r>
            <a:r>
              <a:rPr lang="en-US" altLang="en-US" sz="2400" dirty="0" smtClean="0">
                <a:latin typeface="Calibri" panose="020F0502020204030204" pitchFamily="34" charset="0"/>
                <a:cs typeface="Calibri" panose="020F0502020204030204" pitchFamily="34" charset="0"/>
              </a:rPr>
              <a:t>irst user will create their profile in system or if user is already having their own then they can directly login,</a:t>
            </a:r>
          </a:p>
          <a:p>
            <a:pPr algn="just" eaLnBrk="1" hangingPunct="1"/>
            <a:endParaRPr lang="en-US" altLang="en-US" sz="2400" dirty="0" smtClean="0">
              <a:latin typeface="Calibri" panose="020F0502020204030204" pitchFamily="34" charset="0"/>
              <a:cs typeface="Calibri" panose="020F0502020204030204" pitchFamily="34" charset="0"/>
            </a:endParaRPr>
          </a:p>
          <a:p>
            <a:pPr marL="342900" indent="-342900" algn="just" eaLnBrk="1" hangingPunct="1">
              <a:buFont typeface="Wingdings" panose="05000000000000000000" pitchFamily="2" charset="2"/>
              <a:buChar char="§"/>
            </a:pPr>
            <a:r>
              <a:rPr lang="en-US" altLang="en-US" sz="2400" dirty="0" smtClean="0">
                <a:latin typeface="Calibri" panose="020F0502020204030204" pitchFamily="34" charset="0"/>
                <a:cs typeface="Calibri" panose="020F0502020204030204" pitchFamily="34" charset="0"/>
              </a:rPr>
              <a:t>Then user can add their expenses along with bills and here expenses will be stored in database along with system date and time so that user can get these useful information in future to get detailed idea about expense,</a:t>
            </a:r>
          </a:p>
          <a:p>
            <a:pPr algn="just" eaLnBrk="1" hangingPunct="1"/>
            <a:endParaRPr lang="en-US" altLang="en-US" sz="2400" dirty="0" smtClean="0">
              <a:latin typeface="Calibri" panose="020F0502020204030204" pitchFamily="34" charset="0"/>
              <a:cs typeface="Calibri" panose="020F0502020204030204" pitchFamily="34" charset="0"/>
            </a:endParaRPr>
          </a:p>
          <a:p>
            <a:pPr marL="342900" indent="-342900" algn="just" eaLnBrk="1" hangingPunct="1">
              <a:buFont typeface="Wingdings" panose="05000000000000000000" pitchFamily="2" charset="2"/>
              <a:buChar char="§"/>
            </a:pPr>
            <a:r>
              <a:rPr lang="en-US" altLang="en-US" sz="2400" dirty="0" smtClean="0">
                <a:latin typeface="Calibri" panose="020F0502020204030204" pitchFamily="34" charset="0"/>
                <a:cs typeface="Calibri" panose="020F0502020204030204" pitchFamily="34" charset="0"/>
              </a:rPr>
              <a:t>User can add another existing users of system to their family circle and track their expenses,</a:t>
            </a:r>
          </a:p>
          <a:p>
            <a:pPr algn="just" eaLnBrk="1" hangingPunct="1"/>
            <a:endParaRPr lang="en-US" altLang="en-US" sz="2400" dirty="0" smtClean="0">
              <a:latin typeface="Calibri" panose="020F0502020204030204" pitchFamily="34" charset="0"/>
              <a:cs typeface="Calibri" panose="020F0502020204030204" pitchFamily="34" charset="0"/>
            </a:endParaRPr>
          </a:p>
          <a:p>
            <a:pPr marL="342900" indent="-342900" algn="just" eaLnBrk="1" hangingPunct="1">
              <a:buFont typeface="Wingdings" panose="05000000000000000000" pitchFamily="2" charset="2"/>
              <a:buChar char="§"/>
            </a:pPr>
            <a:r>
              <a:rPr lang="en-US" altLang="en-US" sz="2400" dirty="0" smtClean="0">
                <a:latin typeface="Calibri" panose="020F0502020204030204" pitchFamily="34" charset="0"/>
                <a:cs typeface="Calibri" panose="020F0502020204030204" pitchFamily="34" charset="0"/>
              </a:rPr>
              <a:t>User also can generate different periodic reports like daily report, weekly report, monthly report, yearly report and even custom starting and ending dates reports,</a:t>
            </a:r>
          </a:p>
          <a:p>
            <a:pPr marL="342900" indent="-342900" algn="just" eaLnBrk="1" hangingPunct="1">
              <a:buFont typeface="Wingdings" panose="05000000000000000000" pitchFamily="2" charset="2"/>
              <a:buChar char="§"/>
            </a:pPr>
            <a:r>
              <a:rPr lang="en-US" altLang="en-US" sz="2400" dirty="0" smtClean="0">
                <a:latin typeface="Calibri" panose="020F0502020204030204" pitchFamily="34" charset="0"/>
                <a:cs typeface="Calibri" panose="020F0502020204030204" pitchFamily="34" charset="0"/>
              </a:rPr>
              <a:t>Setting savings target for particular time to save money.</a:t>
            </a:r>
          </a:p>
        </p:txBody>
      </p:sp>
      <p:pic>
        <p:nvPicPr>
          <p:cNvPr id="5169"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3629938" y="330200"/>
            <a:ext cx="3187700" cy="3187700"/>
          </a:xfrm>
          <a:prstGeom prst="rect">
            <a:avLst/>
          </a:prstGeom>
          <a:noFill/>
          <a:ln w="9525">
            <a:noFill/>
            <a:miter lim="800000"/>
            <a:headEnd/>
            <a:tailEnd/>
          </a:ln>
        </p:spPr>
      </p:pic>
      <p:sp>
        <p:nvSpPr>
          <p:cNvPr id="31" name="Text Box 472"/>
          <p:cNvSpPr txBox="1">
            <a:spLocks noChangeArrowheads="1"/>
          </p:cNvSpPr>
          <p:nvPr/>
        </p:nvSpPr>
        <p:spPr bwMode="auto">
          <a:xfrm>
            <a:off x="18376900" y="5563077"/>
            <a:ext cx="8440738" cy="8760082"/>
          </a:xfrm>
          <a:prstGeom prst="rect">
            <a:avLst/>
          </a:prstGeom>
          <a:noFill/>
          <a:ln w="9525">
            <a:noFill/>
            <a:miter lim="800000"/>
            <a:headEnd/>
            <a:tailEnd/>
          </a:ln>
        </p:spPr>
        <p:txBody>
          <a:bodyPr lIns="314321" tIns="314321" rIns="314321" bIns="314321">
            <a:spAutoFit/>
          </a:bodyPr>
          <a:lstStyle/>
          <a:p>
            <a:r>
              <a:rPr lang="en-IN" sz="2400" dirty="0" smtClean="0">
                <a:latin typeface="Calibri" panose="020F0502020204030204" pitchFamily="34" charset="0"/>
                <a:cs typeface="Calibri" panose="020F0502020204030204" pitchFamily="34" charset="0"/>
              </a:rPr>
              <a:t>This application can be useful for any family, to track all members expenses and likewise details</a:t>
            </a:r>
          </a:p>
          <a:p>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Solo user can also work with application without creating or being a part of any family ( i.e. one member family)</a:t>
            </a:r>
          </a:p>
          <a:p>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Corporates, companies, employers, firms, small business holders these are also included in the target users of application as employer may need to track their employees and verify their expenses they specified in allowance to reembrace that amount to them.</a:t>
            </a:r>
          </a:p>
          <a:p>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Also users that are not in family but contributing to some shared expenses like group of friends </a:t>
            </a:r>
            <a:r>
              <a:rPr lang="en-IN" sz="2400" dirty="0" smtClean="0">
                <a:latin typeface="Calibri" panose="020F0502020204030204" pitchFamily="34" charset="0"/>
                <a:cs typeface="Calibri" panose="020F0502020204030204" pitchFamily="34" charset="0"/>
              </a:rPr>
              <a:t>together living in PG and contributing to some shared expenses may be food or rent etc.</a:t>
            </a:r>
          </a:p>
          <a:p>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Temporary events like picnic, meetings, etc. at school, college and company level can also manage their expenses in this application and heads can track expenses and provide allowance accordingly</a:t>
            </a:r>
          </a:p>
          <a:p>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sp>
        <p:nvSpPr>
          <p:cNvPr id="32" name="Text Box 472"/>
          <p:cNvSpPr txBox="1">
            <a:spLocks noChangeArrowheads="1"/>
          </p:cNvSpPr>
          <p:nvPr/>
        </p:nvSpPr>
        <p:spPr bwMode="auto">
          <a:xfrm>
            <a:off x="18376900" y="21614927"/>
            <a:ext cx="8440738" cy="3958768"/>
          </a:xfrm>
          <a:prstGeom prst="rect">
            <a:avLst/>
          </a:prstGeom>
          <a:noFill/>
          <a:ln w="9525">
            <a:noFill/>
            <a:miter lim="800000"/>
            <a:headEnd/>
            <a:tailEnd/>
          </a:ln>
        </p:spPr>
        <p:txBody>
          <a:bodyPr lIns="314321" tIns="314321" rIns="314321" bIns="314321">
            <a:spAutoFit/>
          </a:bodyPr>
          <a:lstStyle/>
          <a:p>
            <a:r>
              <a:rPr lang="en-US" sz="2400" dirty="0">
                <a:latin typeface="Calibri" panose="020F0502020204030204" pitchFamily="34" charset="0"/>
                <a:cs typeface="Calibri" panose="020F0502020204030204" pitchFamily="34" charset="0"/>
              </a:rPr>
              <a:t>“Expense Accountancy Tracking” is a “family based accountancy tracking system” or we can say a “family based expense manager”, which is based on device running android operating system. Here each family member can enter their minute </a:t>
            </a:r>
            <a:r>
              <a:rPr lang="en-US" sz="2400" dirty="0" smtClean="0">
                <a:latin typeface="Calibri" panose="020F0502020204030204" pitchFamily="34" charset="0"/>
                <a:cs typeface="Calibri" panose="020F0502020204030204" pitchFamily="34" charset="0"/>
              </a:rPr>
              <a:t>details </a:t>
            </a:r>
            <a:r>
              <a:rPr lang="en-US" sz="2400" dirty="0">
                <a:latin typeface="Calibri" panose="020F0502020204030204" pitchFamily="34" charset="0"/>
                <a:cs typeface="Calibri" panose="020F0502020204030204" pitchFamily="34" charset="0"/>
              </a:rPr>
              <a:t>of their </a:t>
            </a:r>
            <a:r>
              <a:rPr lang="en-US" sz="2400" dirty="0" smtClean="0">
                <a:latin typeface="Calibri" panose="020F0502020204030204" pitchFamily="34" charset="0"/>
                <a:cs typeface="Calibri" panose="020F0502020204030204" pitchFamily="34" charset="0"/>
              </a:rPr>
              <a:t>every </a:t>
            </a:r>
            <a:r>
              <a:rPr lang="en-US" sz="2400" dirty="0">
                <a:latin typeface="Calibri" panose="020F0502020204030204" pitchFamily="34" charset="0"/>
                <a:cs typeface="Calibri" panose="020F0502020204030204" pitchFamily="34" charset="0"/>
              </a:rPr>
              <a:t>small to big expenses in their android </a:t>
            </a:r>
            <a:r>
              <a:rPr lang="en-US" sz="2400" dirty="0" smtClean="0">
                <a:latin typeface="Calibri" panose="020F0502020204030204" pitchFamily="34" charset="0"/>
                <a:cs typeface="Calibri" panose="020F0502020204030204" pitchFamily="34" charset="0"/>
              </a:rPr>
              <a:t>device and </a:t>
            </a:r>
            <a:r>
              <a:rPr lang="en-US" sz="2400" dirty="0">
                <a:latin typeface="Calibri" panose="020F0502020204030204" pitchFamily="34" charset="0"/>
                <a:cs typeface="Calibri" panose="020F0502020204030204" pitchFamily="34" charset="0"/>
              </a:rPr>
              <a:t>thereby maintain an online record of their expenses which can be then tracked by them and head member of family.</a:t>
            </a:r>
            <a:endParaRPr lang="en-IN" sz="2400" dirty="0">
              <a:latin typeface="Calibri" panose="020F0502020204030204" pitchFamily="34" charset="0"/>
              <a:cs typeface="Calibri" panose="020F0502020204030204" pitchFamily="34" charset="0"/>
            </a:endParaRPr>
          </a:p>
          <a:p>
            <a:endParaRPr lang="en-IN" sz="2400" dirty="0">
              <a:latin typeface="Calibri" panose="020F0502020204030204" pitchFamily="34" charset="0"/>
              <a:cs typeface="Calibri" panose="020F0502020204030204" pitchFamily="34" charset="0"/>
            </a:endParaRPr>
          </a:p>
        </p:txBody>
      </p:sp>
      <p:pic>
        <p:nvPicPr>
          <p:cNvPr id="34" name="Picture 3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77387" y="25818595"/>
            <a:ext cx="2316064" cy="2316064"/>
          </a:xfrm>
          <a:prstGeom prst="rect">
            <a:avLst/>
          </a:prstGeom>
        </p:spPr>
      </p:pic>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0225" y="25791558"/>
            <a:ext cx="2370137" cy="2370137"/>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120476" y="25812866"/>
            <a:ext cx="2316064" cy="2311549"/>
          </a:xfrm>
          <a:prstGeom prst="rect">
            <a:avLst/>
          </a:prstGeom>
        </p:spPr>
      </p:pic>
      <p:sp>
        <p:nvSpPr>
          <p:cNvPr id="27" name="Text Box 522"/>
          <p:cNvSpPr txBox="1">
            <a:spLocks noChangeArrowheads="1"/>
          </p:cNvSpPr>
          <p:nvPr/>
        </p:nvSpPr>
        <p:spPr bwMode="auto">
          <a:xfrm>
            <a:off x="9477374" y="13963651"/>
            <a:ext cx="8443913" cy="448065"/>
          </a:xfrm>
          <a:prstGeom prst="rect">
            <a:avLst/>
          </a:prstGeom>
          <a:solidFill>
            <a:schemeClr val="accent2"/>
          </a:solidFill>
          <a:ln w="9525">
            <a:noFill/>
            <a:miter lim="800000"/>
            <a:headEnd/>
            <a:tailEnd/>
          </a:ln>
        </p:spPr>
        <p:txBody>
          <a:bodyPr lIns="62745" tIns="31366" rIns="62745" bIns="31366">
            <a:spAutoFit/>
          </a:bodyPr>
          <a:lstStyle/>
          <a:p>
            <a:pPr algn="ctr" defTabSz="627063">
              <a:spcBef>
                <a:spcPct val="50000"/>
              </a:spcBef>
            </a:pPr>
            <a:r>
              <a:rPr lang="en-IN" sz="2500" b="1" dirty="0" smtClean="0">
                <a:solidFill>
                  <a:srgbClr val="FFFFFF"/>
                </a:solidFill>
                <a:latin typeface="Calibri" panose="020F0502020204030204" pitchFamily="34" charset="0"/>
                <a:cs typeface="Calibri" panose="020F0502020204030204" pitchFamily="34" charset="0"/>
              </a:rPr>
              <a:t>Features</a:t>
            </a:r>
            <a:endParaRPr lang="en-IN" sz="2500" b="1" dirty="0">
              <a:solidFill>
                <a:srgbClr val="FFFFFF"/>
              </a:solidFill>
              <a:latin typeface="Calibri" panose="020F0502020204030204" pitchFamily="34" charset="0"/>
              <a:cs typeface="Calibri" panose="020F0502020204030204" pitchFamily="34" charset="0"/>
            </a:endParaRPr>
          </a:p>
        </p:txBody>
      </p:sp>
      <p:sp>
        <p:nvSpPr>
          <p:cNvPr id="29" name="Rectangle 2"/>
          <p:cNvSpPr>
            <a:spLocks noChangeArrowheads="1"/>
          </p:cNvSpPr>
          <p:nvPr/>
        </p:nvSpPr>
        <p:spPr bwMode="auto">
          <a:xfrm>
            <a:off x="9784556" y="15111803"/>
            <a:ext cx="7820025" cy="16342935"/>
          </a:xfrm>
          <a:prstGeom prst="rect">
            <a:avLst/>
          </a:prstGeom>
          <a:noFill/>
          <a:ln w="9525">
            <a:noFill/>
            <a:miter lim="800000"/>
            <a:headEnd/>
            <a:tailEnd/>
          </a:ln>
        </p:spPr>
        <p:txBody>
          <a:bodyPr>
            <a:spAutoFit/>
          </a:bodyPr>
          <a:lstStyle/>
          <a:p>
            <a:pPr algn="just" eaLnBrk="1" hangingPunct="1"/>
            <a:r>
              <a:rPr lang="en-US" sz="2400" dirty="0">
                <a:latin typeface="Calibri" panose="020F0502020204030204" pitchFamily="34" charset="0"/>
                <a:cs typeface="Calibri" panose="020F0502020204030204" pitchFamily="34" charset="0"/>
              </a:rPr>
              <a:t>This </a:t>
            </a:r>
            <a:r>
              <a:rPr lang="en-US" sz="2400" dirty="0" smtClean="0">
                <a:latin typeface="Calibri" panose="020F0502020204030204" pitchFamily="34" charset="0"/>
                <a:cs typeface="Calibri" panose="020F0502020204030204" pitchFamily="34" charset="0"/>
              </a:rPr>
              <a:t>application provides </a:t>
            </a:r>
            <a:r>
              <a:rPr lang="en-US" sz="2400" dirty="0">
                <a:latin typeface="Calibri" panose="020F0502020204030204" pitchFamily="34" charset="0"/>
                <a:cs typeface="Calibri" panose="020F0502020204030204" pitchFamily="34" charset="0"/>
              </a:rPr>
              <a:t>feature to track each and every expense of all family member by head member, Thus here head member can track all expense of other family members. There can be multiple or all family members be head members. Head member only has authorities to track other members expenses of his family, other normal user can track only their own expenses</a:t>
            </a:r>
            <a:r>
              <a:rPr lang="en-US" sz="2400" dirty="0" smtClean="0">
                <a:latin typeface="Calibri" panose="020F0502020204030204" pitchFamily="34" charset="0"/>
                <a:cs typeface="Calibri" panose="020F0502020204030204" pitchFamily="34" charset="0"/>
              </a:rPr>
              <a:t>.</a:t>
            </a:r>
            <a:endParaRPr lang="en-US" altLang="en-US" sz="2400" dirty="0" smtClean="0">
              <a:latin typeface="Calibri" panose="020F0502020204030204" pitchFamily="34" charset="0"/>
              <a:cs typeface="Calibri" panose="020F0502020204030204" pitchFamily="34" charset="0"/>
            </a:endParaRPr>
          </a:p>
          <a:p>
            <a:pPr algn="just" eaLnBrk="1" hangingPunct="1"/>
            <a:endParaRPr lang="en-US" altLang="en-US" sz="2400" dirty="0" smtClean="0">
              <a:latin typeface="Calibri" panose="020F0502020204030204" pitchFamily="34" charset="0"/>
              <a:cs typeface="Calibri" panose="020F0502020204030204" pitchFamily="34" charset="0"/>
            </a:endParaRPr>
          </a:p>
          <a:p>
            <a:pPr algn="just" eaLnBrk="1" hangingPunct="1"/>
            <a:r>
              <a:rPr lang="en-US" altLang="en-US" sz="2400" dirty="0" smtClean="0">
                <a:latin typeface="Calibri" panose="020F0502020204030204" pitchFamily="34" charset="0"/>
                <a:cs typeface="Calibri" panose="020F0502020204030204" pitchFamily="34" charset="0"/>
              </a:rPr>
              <a:t>As data security is the main concern nowadays security play vital role in success of any application thus to keep users password secure we use encryption in application</a:t>
            </a:r>
            <a:endParaRPr lang="en-US" altLang="en-US" sz="2400" dirty="0">
              <a:latin typeface="Calibri" panose="020F0502020204030204" pitchFamily="34" charset="0"/>
              <a:cs typeface="Calibri" panose="020F0502020204030204" pitchFamily="34" charset="0"/>
            </a:endParaRPr>
          </a:p>
          <a:p>
            <a:pPr algn="just" eaLnBrk="1" hangingPunct="1"/>
            <a:endParaRPr lang="en-US" altLang="en-US" sz="2400" dirty="0">
              <a:latin typeface="Calibri" panose="020F0502020204030204" pitchFamily="34" charset="0"/>
              <a:cs typeface="Calibri" panose="020F0502020204030204" pitchFamily="34" charset="0"/>
            </a:endParaRPr>
          </a:p>
          <a:p>
            <a:pPr algn="just" eaLnBrk="1" hangingPunct="1"/>
            <a:r>
              <a:rPr lang="en-US" altLang="en-US" sz="2400" dirty="0" smtClean="0">
                <a:latin typeface="Calibri" panose="020F0502020204030204" pitchFamily="34" charset="0"/>
                <a:cs typeface="Calibri" panose="020F0502020204030204" pitchFamily="34" charset="0"/>
              </a:rPr>
              <a:t>If user forgets their password then they can recover, here application will send email having </a:t>
            </a:r>
            <a:r>
              <a:rPr lang="en-US" altLang="en-US" sz="2400" dirty="0">
                <a:latin typeface="Calibri" panose="020F0502020204030204" pitchFamily="34" charset="0"/>
                <a:cs typeface="Calibri" panose="020F0502020204030204" pitchFamily="34" charset="0"/>
              </a:rPr>
              <a:t>temporary password</a:t>
            </a:r>
            <a:r>
              <a:rPr lang="en-US" altLang="en-US" sz="2400" dirty="0" smtClean="0">
                <a:latin typeface="Calibri" panose="020F0502020204030204" pitchFamily="34" charset="0"/>
                <a:cs typeface="Calibri" panose="020F0502020204030204" pitchFamily="34" charset="0"/>
              </a:rPr>
              <a:t> in there registered email id, and this temporary password will be saved instantly in database in encrypted form.</a:t>
            </a:r>
          </a:p>
          <a:p>
            <a:pPr algn="just" eaLnBrk="1" hangingPunct="1"/>
            <a:endParaRPr lang="en-US" altLang="en-US" sz="2400" dirty="0">
              <a:latin typeface="Calibri" panose="020F0502020204030204" pitchFamily="34" charset="0"/>
              <a:cs typeface="Calibri" panose="020F0502020204030204" pitchFamily="34" charset="0"/>
            </a:endParaRPr>
          </a:p>
          <a:p>
            <a:pPr algn="just" eaLnBrk="1" hangingPunct="1"/>
            <a:r>
              <a:rPr lang="en-US" altLang="en-US" sz="2400" dirty="0" smtClean="0">
                <a:latin typeface="Calibri" panose="020F0502020204030204" pitchFamily="34" charset="0"/>
                <a:cs typeface="Calibri" panose="020F0502020204030204" pitchFamily="34" charset="0"/>
              </a:rPr>
              <a:t>Password in application will be saved in encrypted form which will never be decrypted, when user will login by providing login credentials here provided password will be encrypted and then will be compared with the original encrypted password already stored in database.</a:t>
            </a:r>
          </a:p>
          <a:p>
            <a:pPr algn="just" eaLnBrk="1" hangingPunct="1"/>
            <a:endParaRPr lang="en-US" altLang="en-US" sz="2400" dirty="0" smtClean="0">
              <a:latin typeface="Calibri" panose="020F0502020204030204" pitchFamily="34" charset="0"/>
              <a:cs typeface="Calibri" panose="020F0502020204030204" pitchFamily="34" charset="0"/>
            </a:endParaRPr>
          </a:p>
          <a:p>
            <a:pPr algn="just" eaLnBrk="1" hangingPunct="1"/>
            <a:r>
              <a:rPr lang="en-US" altLang="en-US" sz="2400" dirty="0" smtClean="0">
                <a:latin typeface="Calibri" panose="020F0502020204030204" pitchFamily="34" charset="0"/>
                <a:cs typeface="Calibri" panose="020F0502020204030204" pitchFamily="34" charset="0"/>
              </a:rPr>
              <a:t>Thought one of the feature of application is to provide dynamic reports, saving such reports offline is also an easy way for user to save and share their generated reports for future as each time user will not open application and enter dates for to generate report</a:t>
            </a:r>
            <a:endParaRPr lang="en-US" altLang="en-US" sz="2400" dirty="0">
              <a:latin typeface="Calibri" panose="020F0502020204030204" pitchFamily="34" charset="0"/>
              <a:cs typeface="Calibri" panose="020F0502020204030204" pitchFamily="34" charset="0"/>
            </a:endParaRPr>
          </a:p>
          <a:p>
            <a:pPr algn="just" eaLnBrk="1" hangingPunct="1"/>
            <a:endParaRPr lang="en-US" altLang="en-US" sz="2400" dirty="0" smtClean="0">
              <a:latin typeface="Calibri" panose="020F0502020204030204" pitchFamily="34" charset="0"/>
              <a:cs typeface="Calibri" panose="020F0502020204030204" pitchFamily="34" charset="0"/>
            </a:endParaRPr>
          </a:p>
          <a:p>
            <a:pPr algn="just" eaLnBrk="1" hangingPunct="1"/>
            <a:r>
              <a:rPr lang="en-US" altLang="en-US" sz="2400" dirty="0" smtClean="0">
                <a:latin typeface="Calibri" panose="020F0502020204030204" pitchFamily="34" charset="0"/>
                <a:cs typeface="Calibri" panose="020F0502020204030204" pitchFamily="34" charset="0"/>
              </a:rPr>
              <a:t>Saving all generated reports in pdf form for future usage is also possible with this application.</a:t>
            </a:r>
          </a:p>
          <a:p>
            <a:pPr algn="just" eaLnBrk="1" hangingPunct="1"/>
            <a:endParaRPr lang="en-US" altLang="en-US" sz="2400" dirty="0">
              <a:latin typeface="Calibri" panose="020F0502020204030204" pitchFamily="34" charset="0"/>
              <a:cs typeface="Calibri" panose="020F0502020204030204" pitchFamily="34" charset="0"/>
            </a:endParaRPr>
          </a:p>
          <a:p>
            <a:pPr algn="just" eaLnBrk="1" hangingPunct="1"/>
            <a:r>
              <a:rPr lang="en-US" altLang="en-US" sz="2400" dirty="0" smtClean="0">
                <a:latin typeface="Calibri" panose="020F0502020204030204" pitchFamily="34" charset="0"/>
                <a:cs typeface="Calibri" panose="020F0502020204030204" pitchFamily="34" charset="0"/>
              </a:rPr>
              <a:t>User interface with this application is user friendly user is not needed to taught the way to use application, icons and charts are the easiest and key points with which the users can implicitly identify the functionality.</a:t>
            </a:r>
          </a:p>
          <a:p>
            <a:pPr algn="just" eaLnBrk="1" hangingPunct="1"/>
            <a:endParaRPr lang="en-US" altLang="en-US" sz="2400" dirty="0">
              <a:latin typeface="Calibri" panose="020F0502020204030204" pitchFamily="34" charset="0"/>
              <a:cs typeface="Calibri" panose="020F0502020204030204" pitchFamily="34" charset="0"/>
            </a:endParaRPr>
          </a:p>
          <a:p>
            <a:pPr algn="just" eaLnBrk="1" hangingPunct="1"/>
            <a:r>
              <a:rPr lang="en-US" altLang="en-US" sz="2400" dirty="0" smtClean="0">
                <a:latin typeface="Calibri" panose="020F0502020204030204" pitchFamily="34" charset="0"/>
                <a:cs typeface="Calibri" panose="020F0502020204030204" pitchFamily="34" charset="0"/>
              </a:rPr>
              <a:t>Various calculator also will be available in application itself so that user if want to perform some calculation they can do that while being in application only and they don’t even need to switch between different applications.</a:t>
            </a:r>
          </a:p>
          <a:p>
            <a:pPr algn="just" eaLnBrk="1" hangingPunct="1"/>
            <a:endParaRPr lang="en-US" altLang="en-US" sz="2400" dirty="0">
              <a:latin typeface="Calibri" panose="020F0502020204030204" pitchFamily="34" charset="0"/>
              <a:cs typeface="Calibri" panose="020F0502020204030204" pitchFamily="34" charset="0"/>
            </a:endParaRPr>
          </a:p>
          <a:p>
            <a:pPr algn="just" eaLnBrk="1" hangingPunct="1"/>
            <a:r>
              <a:rPr lang="en-US" altLang="en-US" sz="2400" dirty="0" smtClean="0">
                <a:latin typeface="Calibri" panose="020F0502020204030204" pitchFamily="34" charset="0"/>
                <a:cs typeface="Calibri" panose="020F0502020204030204" pitchFamily="34" charset="0"/>
              </a:rPr>
              <a:t>User in this application can also set their saving targets to save money for some purpose</a:t>
            </a:r>
          </a:p>
        </p:txBody>
      </p:sp>
      <p:sp>
        <p:nvSpPr>
          <p:cNvPr id="35" name="Text Box 490"/>
          <p:cNvSpPr txBox="1">
            <a:spLocks noChangeArrowheads="1"/>
          </p:cNvSpPr>
          <p:nvPr/>
        </p:nvSpPr>
        <p:spPr bwMode="auto">
          <a:xfrm>
            <a:off x="584200" y="23248414"/>
            <a:ext cx="8440737" cy="447675"/>
          </a:xfrm>
          <a:prstGeom prst="rect">
            <a:avLst/>
          </a:prstGeom>
          <a:solidFill>
            <a:schemeClr val="accent2"/>
          </a:solidFill>
          <a:ln w="9525">
            <a:noFill/>
            <a:miter lim="800000"/>
            <a:headEnd/>
            <a:tailEnd/>
          </a:ln>
        </p:spPr>
        <p:txBody>
          <a:bodyPr lIns="62745" tIns="31366" rIns="62745" bIns="31366">
            <a:spAutoFit/>
          </a:bodyPr>
          <a:lstStyle/>
          <a:p>
            <a:pPr marL="457200" lvl="1" indent="0" algn="ctr" defTabSz="627063">
              <a:spcBef>
                <a:spcPct val="20000"/>
              </a:spcBef>
            </a:pPr>
            <a:r>
              <a:rPr lang="en-US" altLang="en-US" sz="2500" b="1" dirty="0" smtClean="0">
                <a:solidFill>
                  <a:srgbClr val="F8F8F8"/>
                </a:solidFill>
                <a:latin typeface="Calibri" panose="020F0502020204030204" pitchFamily="34" charset="0"/>
                <a:cs typeface="Calibri" panose="020F0502020204030204" pitchFamily="34" charset="0"/>
              </a:rPr>
              <a:t>Scope</a:t>
            </a:r>
            <a:endParaRPr lang="en-US" altLang="en-US" sz="2500" b="1" dirty="0">
              <a:solidFill>
                <a:srgbClr val="F8F8F8"/>
              </a:solidFill>
              <a:latin typeface="Calibri" panose="020F0502020204030204" pitchFamily="34" charset="0"/>
              <a:cs typeface="Calibri" panose="020F0502020204030204" pitchFamily="34" charset="0"/>
            </a:endParaRPr>
          </a:p>
        </p:txBody>
      </p:sp>
      <p:sp>
        <p:nvSpPr>
          <p:cNvPr id="36" name="Text Box 491"/>
          <p:cNvSpPr txBox="1">
            <a:spLocks noChangeArrowheads="1"/>
          </p:cNvSpPr>
          <p:nvPr/>
        </p:nvSpPr>
        <p:spPr bwMode="auto">
          <a:xfrm>
            <a:off x="603250" y="24067585"/>
            <a:ext cx="8440737" cy="3589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14321" tIns="314321" rIns="314321" bIns="314321">
            <a:spAutoFit/>
          </a:bodyPr>
          <a:lstStyle>
            <a:lvl1pPr defTabSz="3017838">
              <a:spcBef>
                <a:spcPct val="20000"/>
              </a:spcBef>
              <a:buChar char="•"/>
              <a:defRPr sz="2000">
                <a:solidFill>
                  <a:schemeClr val="tx1"/>
                </a:solidFill>
                <a:latin typeface="Arial" panose="020B0604020202020204" pitchFamily="34" charset="0"/>
              </a:defRPr>
            </a:lvl1pPr>
            <a:lvl2pPr marL="742950" indent="-285750" defTabSz="3017838">
              <a:spcBef>
                <a:spcPct val="20000"/>
              </a:spcBef>
              <a:buChar char="–"/>
              <a:defRPr sz="2000">
                <a:solidFill>
                  <a:schemeClr val="tx1"/>
                </a:solidFill>
                <a:latin typeface="Arial" panose="020B0604020202020204" pitchFamily="34" charset="0"/>
              </a:defRPr>
            </a:lvl2pPr>
            <a:lvl3pPr marL="1143000" indent="-228600" defTabSz="3017838">
              <a:spcBef>
                <a:spcPct val="20000"/>
              </a:spcBef>
              <a:buChar char="•"/>
              <a:defRPr sz="1700">
                <a:solidFill>
                  <a:schemeClr val="tx1"/>
                </a:solidFill>
                <a:latin typeface="Arial" panose="020B0604020202020204" pitchFamily="34" charset="0"/>
              </a:defRPr>
            </a:lvl3pPr>
            <a:lvl4pPr marL="1600200" indent="-228600" defTabSz="3017838">
              <a:spcBef>
                <a:spcPct val="20000"/>
              </a:spcBef>
              <a:buChar char="–"/>
              <a:defRPr sz="1300">
                <a:solidFill>
                  <a:schemeClr val="tx1"/>
                </a:solidFill>
                <a:latin typeface="Arial" panose="020B0604020202020204" pitchFamily="34" charset="0"/>
              </a:defRPr>
            </a:lvl4pPr>
            <a:lvl5pPr marL="2057400" indent="-228600" defTabSz="3017838">
              <a:spcBef>
                <a:spcPct val="20000"/>
              </a:spcBef>
              <a:buChar char="»"/>
              <a:defRPr sz="1300">
                <a:solidFill>
                  <a:schemeClr val="tx1"/>
                </a:solidFill>
                <a:latin typeface="Arial" panose="020B0604020202020204" pitchFamily="34" charset="0"/>
              </a:defRPr>
            </a:lvl5pPr>
            <a:lvl6pPr marL="2514600" indent="-228600" defTabSz="3017838" eaLnBrk="0" fontAlgn="base" hangingPunct="0">
              <a:spcBef>
                <a:spcPct val="20000"/>
              </a:spcBef>
              <a:spcAft>
                <a:spcPct val="0"/>
              </a:spcAft>
              <a:buChar char="»"/>
              <a:defRPr sz="1300">
                <a:solidFill>
                  <a:schemeClr val="tx1"/>
                </a:solidFill>
                <a:latin typeface="Arial" panose="020B0604020202020204" pitchFamily="34" charset="0"/>
              </a:defRPr>
            </a:lvl6pPr>
            <a:lvl7pPr marL="2971800" indent="-228600" defTabSz="3017838" eaLnBrk="0" fontAlgn="base" hangingPunct="0">
              <a:spcBef>
                <a:spcPct val="20000"/>
              </a:spcBef>
              <a:spcAft>
                <a:spcPct val="0"/>
              </a:spcAft>
              <a:buChar char="»"/>
              <a:defRPr sz="1300">
                <a:solidFill>
                  <a:schemeClr val="tx1"/>
                </a:solidFill>
                <a:latin typeface="Arial" panose="020B0604020202020204" pitchFamily="34" charset="0"/>
              </a:defRPr>
            </a:lvl7pPr>
            <a:lvl8pPr marL="3429000" indent="-228600" defTabSz="3017838" eaLnBrk="0" fontAlgn="base" hangingPunct="0">
              <a:spcBef>
                <a:spcPct val="20000"/>
              </a:spcBef>
              <a:spcAft>
                <a:spcPct val="0"/>
              </a:spcAft>
              <a:buChar char="»"/>
              <a:defRPr sz="1300">
                <a:solidFill>
                  <a:schemeClr val="tx1"/>
                </a:solidFill>
                <a:latin typeface="Arial" panose="020B0604020202020204" pitchFamily="34" charset="0"/>
              </a:defRPr>
            </a:lvl8pPr>
            <a:lvl9pPr marL="3886200" indent="-228600" defTabSz="3017838" eaLnBrk="0" fontAlgn="base" hangingPunct="0">
              <a:spcBef>
                <a:spcPct val="20000"/>
              </a:spcBef>
              <a:spcAft>
                <a:spcPct val="0"/>
              </a:spcAft>
              <a:buChar char="»"/>
              <a:defRPr sz="1300">
                <a:solidFill>
                  <a:schemeClr val="tx1"/>
                </a:solidFill>
                <a:latin typeface="Arial" panose="020B0604020202020204" pitchFamily="34" charset="0"/>
              </a:defRPr>
            </a:lvl9pPr>
          </a:lstStyle>
          <a:p>
            <a:pPr algn="just">
              <a:buFontTx/>
              <a:buNone/>
              <a:defRPr/>
            </a:pPr>
            <a:r>
              <a:rPr lang="en-US" sz="2400" dirty="0" smtClean="0">
                <a:latin typeface="Calibri" panose="020F0502020204030204" pitchFamily="34" charset="0"/>
                <a:cs typeface="Calibri" panose="020F0502020204030204" pitchFamily="34" charset="0"/>
              </a:rPr>
              <a:t>This system will consist of functionality to add user’s expenses along with images of bill, allow to maintain expense record online, allow to track there own expenses, view different type of reports based on time or category of expense, allows head user to track other user of family, reduce paper work, reduce manual maintenance of expenses records, easy to find any expense, and also allows user to set saving target and track their targets achievement progress.</a:t>
            </a:r>
            <a:endParaRPr lang="en-US" dirty="0" smtClean="0">
              <a:latin typeface="Calibri" panose="020F0502020204030204" pitchFamily="34" charset="0"/>
              <a:cs typeface="Calibri" panose="020F0502020204030204" pitchFamily="34" charset="0"/>
            </a:endParaRPr>
          </a:p>
        </p:txBody>
      </p:sp>
      <p:pic>
        <p:nvPicPr>
          <p:cNvPr id="37" name="Picture 3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86441" y="28075680"/>
            <a:ext cx="3236254" cy="3240000"/>
          </a:xfrm>
          <a:prstGeom prst="rect">
            <a:avLst/>
          </a:prstGeom>
        </p:spPr>
      </p:pic>
      <p:sp>
        <p:nvSpPr>
          <p:cNvPr id="3" name="Rectangle 2"/>
          <p:cNvSpPr/>
          <p:nvPr/>
        </p:nvSpPr>
        <p:spPr>
          <a:xfrm>
            <a:off x="18725753" y="15074195"/>
            <a:ext cx="7814469" cy="4893647"/>
          </a:xfrm>
          <a:prstGeom prst="rect">
            <a:avLst/>
          </a:prstGeom>
        </p:spPr>
        <p:txBody>
          <a:bodyPr wrap="square">
            <a:spAutoFit/>
          </a:bodyPr>
          <a:lstStyle/>
          <a:p>
            <a:r>
              <a:rPr lang="en-US" sz="2400" b="1" dirty="0">
                <a:latin typeface="Calibri" panose="020F0502020204030204" pitchFamily="34" charset="0"/>
                <a:cs typeface="Calibri" panose="020F0502020204030204" pitchFamily="34" charset="0"/>
              </a:rPr>
              <a:t>Limitations:</a:t>
            </a:r>
            <a:endParaRPr lang="en-IN" sz="2400" dirty="0">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No data </a:t>
            </a:r>
            <a:r>
              <a:rPr lang="en-US" sz="2400" dirty="0">
                <a:latin typeface="Calibri" panose="020F0502020204030204" pitchFamily="34" charset="0"/>
                <a:cs typeface="Calibri" panose="020F0502020204030204" pitchFamily="34" charset="0"/>
              </a:rPr>
              <a:t>mining feature </a:t>
            </a:r>
            <a:r>
              <a:rPr lang="en-US" sz="2400" dirty="0" smtClean="0">
                <a:latin typeface="Calibri" panose="020F0502020204030204" pitchFamily="34" charset="0"/>
                <a:cs typeface="Calibri" panose="020F0502020204030204" pitchFamily="34" charset="0"/>
              </a:rPr>
              <a:t>in application,</a:t>
            </a:r>
          </a:p>
          <a:p>
            <a:pPr marL="342900" lvl="0" indent="-342900">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Restricted </a:t>
            </a:r>
            <a:r>
              <a:rPr lang="en-US" sz="2400" dirty="0">
                <a:latin typeface="Calibri" panose="020F0502020204030204" pitchFamily="34" charset="0"/>
                <a:cs typeface="Calibri" panose="020F0502020204030204" pitchFamily="34" charset="0"/>
              </a:rPr>
              <a:t>use for android device user’s </a:t>
            </a:r>
            <a:r>
              <a:rPr lang="en-US" sz="2400" dirty="0" smtClean="0">
                <a:latin typeface="Calibri" panose="020F0502020204030204" pitchFamily="34" charset="0"/>
                <a:cs typeface="Calibri" panose="020F0502020204030204" pitchFamily="34" charset="0"/>
              </a:rPr>
              <a:t>only,</a:t>
            </a:r>
          </a:p>
          <a:p>
            <a:pPr marL="342900" lvl="0" indent="-342900">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Family </a:t>
            </a:r>
            <a:r>
              <a:rPr lang="en-US" sz="2400" dirty="0">
                <a:latin typeface="Calibri" panose="020F0502020204030204" pitchFamily="34" charset="0"/>
                <a:cs typeface="Calibri" panose="020F0502020204030204" pitchFamily="34" charset="0"/>
              </a:rPr>
              <a:t>member can add wrong expense so that family head can not track use’s original </a:t>
            </a:r>
            <a:r>
              <a:rPr lang="en-US" sz="2400" dirty="0" smtClean="0">
                <a:latin typeface="Calibri" panose="020F0502020204030204" pitchFamily="34" charset="0"/>
                <a:cs typeface="Calibri" panose="020F0502020204030204" pitchFamily="34" charset="0"/>
              </a:rPr>
              <a:t>expenses,</a:t>
            </a:r>
          </a:p>
          <a:p>
            <a:pPr marL="342900" lvl="0" indent="-342900">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Desktop </a:t>
            </a:r>
            <a:r>
              <a:rPr lang="en-US" sz="2400" dirty="0">
                <a:latin typeface="Calibri" panose="020F0502020204030204" pitchFamily="34" charset="0"/>
                <a:cs typeface="Calibri" panose="020F0502020204030204" pitchFamily="34" charset="0"/>
              </a:rPr>
              <a:t>application / Website of this system is not </a:t>
            </a:r>
            <a:r>
              <a:rPr lang="en-US" sz="2400" dirty="0" smtClean="0">
                <a:latin typeface="Calibri" panose="020F0502020204030204" pitchFamily="34" charset="0"/>
                <a:cs typeface="Calibri" panose="020F0502020204030204" pitchFamily="34" charset="0"/>
              </a:rPr>
              <a:t>available.</a:t>
            </a:r>
          </a:p>
          <a:p>
            <a:pPr lvl="0"/>
            <a:endParaRPr lang="en-IN" sz="2400" dirty="0" smtClean="0">
              <a:latin typeface="Calibri" panose="020F0502020204030204" pitchFamily="34" charset="0"/>
              <a:cs typeface="Calibri" panose="020F0502020204030204" pitchFamily="34" charset="0"/>
            </a:endParaRPr>
          </a:p>
          <a:p>
            <a:r>
              <a:rPr lang="en-US" sz="2400" b="1" dirty="0" smtClean="0">
                <a:latin typeface="Calibri" panose="020F0502020204030204" pitchFamily="34" charset="0"/>
                <a:cs typeface="Calibri" panose="020F0502020204030204" pitchFamily="34" charset="0"/>
              </a:rPr>
              <a:t>Future Enhancement:</a:t>
            </a:r>
            <a:endParaRPr lang="en-IN" sz="2400" dirty="0" smtClean="0">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Include data mining,</a:t>
            </a:r>
            <a:endParaRPr lang="en-IN" sz="2400" dirty="0" smtClean="0">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Make app available for IOS / Blackberry as well as Windows phone platform,</a:t>
            </a:r>
            <a:endParaRPr lang="en-IN" sz="2400" dirty="0" smtClean="0">
              <a:latin typeface="Calibri" panose="020F0502020204030204" pitchFamily="34" charset="0"/>
              <a:cs typeface="Calibri" panose="020F0502020204030204" pitchFamily="34" charset="0"/>
            </a:endParaRPr>
          </a:p>
          <a:p>
            <a:pPr marL="342900" lvl="0" indent="-342900">
              <a:buFont typeface="Wingdings" panose="05000000000000000000" pitchFamily="2" charset="2"/>
              <a:buChar char="§"/>
            </a:pPr>
            <a:r>
              <a:rPr lang="en-US" sz="2400" dirty="0" smtClean="0">
                <a:latin typeface="Calibri" panose="020F0502020204030204" pitchFamily="34" charset="0"/>
                <a:cs typeface="Calibri" panose="020F0502020204030204" pitchFamily="34" charset="0"/>
              </a:rPr>
              <a:t>Create Desktop app as well as Website for this system.</a:t>
            </a:r>
            <a:endParaRPr lang="en-IN" sz="2400" dirty="0">
              <a:latin typeface="Calibri" panose="020F0502020204030204" pitchFamily="34" charset="0"/>
              <a:cs typeface="Calibri" panose="020F0502020204030204" pitchFamily="34" charset="0"/>
            </a:endParaRPr>
          </a:p>
        </p:txBody>
      </p:sp>
      <p:pic>
        <p:nvPicPr>
          <p:cNvPr id="45" name="Picture 4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63780" y="28782359"/>
            <a:ext cx="2316064" cy="2316064"/>
          </a:xfrm>
          <a:prstGeom prst="rect">
            <a:avLst/>
          </a:prstGeom>
        </p:spPr>
      </p:pic>
      <p:pic>
        <p:nvPicPr>
          <p:cNvPr id="46" name="Picture 4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14807" y="28784572"/>
            <a:ext cx="2316064" cy="231606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10">
      <a:dk1>
        <a:srgbClr val="000000"/>
      </a:dk1>
      <a:lt1>
        <a:srgbClr val="CCFFFF"/>
      </a:lt1>
      <a:dk2>
        <a:srgbClr val="000000"/>
      </a:dk2>
      <a:lt2>
        <a:srgbClr val="808080"/>
      </a:lt2>
      <a:accent1>
        <a:srgbClr val="D7D7D7"/>
      </a:accent1>
      <a:accent2>
        <a:srgbClr val="002142"/>
      </a:accent2>
      <a:accent3>
        <a:srgbClr val="D2D9E1"/>
      </a:accent3>
      <a:accent4>
        <a:srgbClr val="003163"/>
      </a:accent4>
      <a:accent5>
        <a:srgbClr val="E8E8E8"/>
      </a:accent5>
      <a:accent6>
        <a:srgbClr val="003163"/>
      </a:accent6>
      <a:hlink>
        <a:srgbClr val="008000"/>
      </a:hlink>
      <a:folHlink>
        <a:srgbClr val="800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8403</TotalTime>
  <Words>1021</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Arial Narrow</vt:lpstr>
      <vt:lpstr>Calibri</vt:lpstr>
      <vt:lpstr>Wingdings</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100cm by 100cm Poster Template</dc:title>
  <dc:subject>Free PowerPoint poster templates</dc:subject>
  <dc:creator>A. Kotoulas</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Aakash Bhatia</cp:lastModifiedBy>
  <cp:revision>254</cp:revision>
  <dcterms:created xsi:type="dcterms:W3CDTF">2005-05-18T01:24:28Z</dcterms:created>
  <dcterms:modified xsi:type="dcterms:W3CDTF">2017-04-05T08:42:30Z</dcterms:modified>
  <cp:category>Powerpoint poster templates</cp:category>
</cp:coreProperties>
</file>