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61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4" r:id="rId15"/>
    <p:sldId id="297" r:id="rId16"/>
    <p:sldId id="296" r:id="rId17"/>
    <p:sldId id="298" r:id="rId18"/>
    <p:sldId id="299" r:id="rId19"/>
    <p:sldId id="279" r:id="rId20"/>
  </p:sldIdLst>
  <p:sldSz cx="9144000" cy="5143500" type="screen16x9"/>
  <p:notesSz cx="6858000" cy="9144000"/>
  <p:embeddedFontLst>
    <p:embeddedFont>
      <p:font typeface="Raleway Light" panose="020B0604020202020204" charset="0"/>
      <p:regular r:id="rId22"/>
      <p:bold r:id="rId23"/>
      <p:italic r:id="rId24"/>
      <p:boldItalic r:id="rId25"/>
    </p:embeddedFont>
    <p:embeddedFont>
      <p:font typeface="Raleway ExtraBold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56D9F3E-1BC4-4F98-BE8C-D36411D1D96E}">
  <a:tblStyle styleId="{456D9F3E-1BC4-4F98-BE8C-D36411D1D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98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095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97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37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238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652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966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84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291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223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811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35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-US" dirty="0"/>
              <a:t>For Version Control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Initial Git Configurations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201BE10-1220-423F-A4AE-44E59853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2062"/>
            <a:ext cx="7454419" cy="29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4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Creating a Git Repo</a:t>
            </a:r>
            <a:endParaRPr sz="5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3098223-C29E-4AF7-94D4-9D8BB459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47614"/>
            <a:ext cx="7382411" cy="32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Git Commands</a:t>
            </a:r>
            <a:endParaRPr sz="5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22B925-96D9-4DB9-9825-5A2B90ABB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10"/>
            <a:ext cx="7454420" cy="33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4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Add and Commit a File</a:t>
            </a:r>
            <a:endParaRPr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84C4065-C550-4940-AC44-F75862DAC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03598"/>
            <a:ext cx="7292054" cy="34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0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View/Undo Changes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2BAE0C-C7F3-45CD-856F-CFADD931F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05584"/>
            <a:ext cx="7436070" cy="355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3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Branching and Merging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299D5DF-FB4A-4C12-A670-3866A816C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10"/>
            <a:ext cx="7292054" cy="33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Merge Conflicts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57CD77-4E0F-4D45-9D11-4E6948C6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10"/>
            <a:ext cx="7200800" cy="324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8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Interaction w/ remote repo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04F1C7-9B4C-4EBE-876F-82749A62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74256"/>
            <a:ext cx="7292054" cy="34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GitHub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04F1C7-9B4C-4EBE-876F-82749A62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74256"/>
            <a:ext cx="7292054" cy="34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</a:t>
            </a:r>
            <a:r>
              <a:rPr lang="en-US" dirty="0" err="1"/>
              <a:t>deepak.awslearn</a:t>
            </a:r>
            <a:r>
              <a:rPr lang="en" dirty="0"/>
              <a:t>@</a:t>
            </a:r>
            <a:r>
              <a:rPr lang="en-US" dirty="0"/>
              <a:t>gmail.com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Git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76183" y="1300847"/>
            <a:ext cx="77048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Created by Linus Torvalds, creator of Linux, in 2005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– Came out of Linux development community</a:t>
            </a:r>
          </a:p>
          <a:p>
            <a:endParaRPr lang="en-US" dirty="0"/>
          </a:p>
          <a:p>
            <a:r>
              <a:rPr lang="en-US" dirty="0"/>
              <a:t>– Designed to do version control on Linux kernel </a:t>
            </a:r>
          </a:p>
          <a:p>
            <a:endParaRPr lang="en-US" dirty="0"/>
          </a:p>
          <a:p>
            <a:r>
              <a:rPr lang="en-US" dirty="0"/>
              <a:t>• Goals of Git: </a:t>
            </a:r>
          </a:p>
          <a:p>
            <a:endParaRPr lang="en-US" dirty="0"/>
          </a:p>
          <a:p>
            <a:r>
              <a:rPr lang="en-US" dirty="0"/>
              <a:t>– Speed </a:t>
            </a:r>
          </a:p>
          <a:p>
            <a:r>
              <a:rPr lang="en-US" dirty="0"/>
              <a:t>– Support for non-linear development (thousands of parallel branches) </a:t>
            </a:r>
          </a:p>
          <a:p>
            <a:r>
              <a:rPr lang="en-US" dirty="0"/>
              <a:t>– Fully distributed </a:t>
            </a:r>
          </a:p>
          <a:p>
            <a:r>
              <a:rPr lang="en-US" dirty="0"/>
              <a:t>– Able to handle large projects efficiently </a:t>
            </a:r>
          </a:p>
          <a:p>
            <a:r>
              <a:rPr lang="en-US" dirty="0"/>
              <a:t>– (A "git" is a cranky old man. Linus meant himself.)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Installing and Learning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563638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Git website: http://git-scm.com/</a:t>
            </a:r>
          </a:p>
          <a:p>
            <a:r>
              <a:rPr lang="en-US" dirty="0"/>
              <a:t>–Free on-line book: http://git-scm.com/book</a:t>
            </a:r>
          </a:p>
          <a:p>
            <a:r>
              <a:rPr lang="en-US" dirty="0"/>
              <a:t>– Reference page for Git: http://gitref.org/index.html</a:t>
            </a:r>
          </a:p>
          <a:p>
            <a:r>
              <a:rPr lang="en-US" dirty="0"/>
              <a:t>– Git tutorial: http://schacon.github.com/git/gittutorial.html</a:t>
            </a:r>
          </a:p>
          <a:p>
            <a:r>
              <a:rPr lang="en-US" dirty="0"/>
              <a:t>– Git for Computer Scientists:  http://eagain.net/articles/git-for-computer-scientists/</a:t>
            </a:r>
          </a:p>
          <a:p>
            <a:r>
              <a:rPr lang="en-US" dirty="0"/>
              <a:t>•</a:t>
            </a:r>
          </a:p>
          <a:p>
            <a:r>
              <a:rPr lang="en-US" dirty="0"/>
              <a:t>At command line: </a:t>
            </a:r>
          </a:p>
          <a:p>
            <a:r>
              <a:rPr lang="en-US" dirty="0"/>
              <a:t>(where verb = config, add, commit, etc.) </a:t>
            </a:r>
          </a:p>
          <a:p>
            <a:r>
              <a:rPr lang="en-US" dirty="0"/>
              <a:t>git help  v	</a:t>
            </a:r>
            <a:r>
              <a:rPr lang="en-US" dirty="0" err="1"/>
              <a:t>erb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Centralized VCS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D068A2-0468-491B-8ACD-19BB5DD5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38250"/>
            <a:ext cx="7598435" cy="3493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Distributed VCS (Git)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6CCB0C-955C-45D3-9B76-DD633333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1268910"/>
            <a:ext cx="7379344" cy="3463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SnapShots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3622BA-1903-4223-975E-D44CE7A8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47614"/>
            <a:ext cx="7560840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Git Areas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1D17CD3-F96C-4F15-A24A-0A69A1215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72673"/>
            <a:ext cx="7661592" cy="345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6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Basic Git Workflow</a:t>
            </a:r>
            <a:endParaRPr sz="5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1D945E-F4A7-45AF-B931-AB88D09E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1254596"/>
            <a:ext cx="7462114" cy="34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Git Commit Checksums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3E4111-8157-4CE5-9D4A-75436E07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32681"/>
            <a:ext cx="7661592" cy="35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86326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254</Words>
  <Application>Microsoft Office PowerPoint</Application>
  <PresentationFormat>On-screen Show (16:9)</PresentationFormat>
  <Paragraphs>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Raleway Light</vt:lpstr>
      <vt:lpstr>Raleway ExtraBold</vt:lpstr>
      <vt:lpstr>Olivia template</vt:lpstr>
      <vt:lpstr>GIT For Version Control</vt:lpstr>
      <vt:lpstr>About Git</vt:lpstr>
      <vt:lpstr>Installing and Learning</vt:lpstr>
      <vt:lpstr>Centralized VCS</vt:lpstr>
      <vt:lpstr>Distributed VCS (Git)</vt:lpstr>
      <vt:lpstr>Git SnapShots</vt:lpstr>
      <vt:lpstr>Local Git Areas</vt:lpstr>
      <vt:lpstr>Basic Git Workflow</vt:lpstr>
      <vt:lpstr>Git Commit Checksums</vt:lpstr>
      <vt:lpstr>Initial Git Configurations</vt:lpstr>
      <vt:lpstr>Creating a Git Repo</vt:lpstr>
      <vt:lpstr>Git Commands</vt:lpstr>
      <vt:lpstr>Add and Commit a File</vt:lpstr>
      <vt:lpstr>View/Undo Changes</vt:lpstr>
      <vt:lpstr>Branching and Merging</vt:lpstr>
      <vt:lpstr>Merge Conflicts</vt:lpstr>
      <vt:lpstr>Interaction w/ remote repo</vt:lpstr>
      <vt:lpstr>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Basics</dc:title>
  <dc:creator>Deepak Kumar</dc:creator>
  <cp:lastModifiedBy>Deepak</cp:lastModifiedBy>
  <cp:revision>18</cp:revision>
  <dcterms:modified xsi:type="dcterms:W3CDTF">2018-03-10T06:31:18Z</dcterms:modified>
</cp:coreProperties>
</file>