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61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91" r:id="rId11"/>
    <p:sldId id="300" r:id="rId12"/>
    <p:sldId id="292" r:id="rId13"/>
    <p:sldId id="293" r:id="rId14"/>
    <p:sldId id="301" r:id="rId15"/>
    <p:sldId id="302" r:id="rId16"/>
    <p:sldId id="295" r:id="rId17"/>
    <p:sldId id="303" r:id="rId18"/>
    <p:sldId id="294" r:id="rId19"/>
    <p:sldId id="297" r:id="rId20"/>
    <p:sldId id="299" r:id="rId21"/>
    <p:sldId id="279" r:id="rId22"/>
  </p:sldIdLst>
  <p:sldSz cx="9144000" cy="5143500" type="screen16x9"/>
  <p:notesSz cx="6858000" cy="9144000"/>
  <p:embeddedFontLst>
    <p:embeddedFont>
      <p:font typeface="Raleway Light" panose="020B0604020202020204" charset="0"/>
      <p:regular r:id="rId24"/>
      <p:bold r:id="rId25"/>
      <p:italic r:id="rId26"/>
      <p:boldItalic r:id="rId27"/>
    </p:embeddedFont>
    <p:embeddedFont>
      <p:font typeface="Raleway ExtraBold" panose="020B060402020202020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9" autoAdjust="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8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1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09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977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89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3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 Setup EC2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language-pack-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#to fix up the local in earlier ubuntu version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Requiste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Java 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add-apt-repository ppa:webupd8team/java;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update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oracle-java8-installer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below path for Java</a:t>
            </a:r>
          </a:p>
          <a:p>
            <a:r>
              <a: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 vi /etc/init.d/jenkins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PATH=/bin:/usr/bin:/sbin:/usr/sbin:/usr/lib/jvm/java-8-oracle/bin/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wget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-q  -O - http://pkg.jenkins-ci.org/debian/jenkins-ci.org.key |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apt-key add - # to add the package repository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echo "deb http://pkg.jenkins-ci.org/debian binary/" |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tee -a 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/apt/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sources.list.d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jenkins.list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update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grep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#check the installation of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unprivlege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 and it can not use port 80 and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therfore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 using port 8080. to use this port to access we will proxy it from port 80 to port 8080 using apache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apache2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a2enmod proxy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a2enmod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proxy_http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vim</a:t>
            </a:r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/apache2/sites-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</a:t>
            </a:r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jenkins.conf</a:t>
            </a:r>
            <a:endParaRPr lang="fr-FR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VirtualHost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*:80&gt;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ServerName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HOSTNAME&lt;amazon ec2 hostname&gt;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ProxyRequests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&lt;Proxy *&gt;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Order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deny,allow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Allow from all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&lt;/Proxy&gt;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ProxyPreserveHost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ProxyPass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http://localhost:8080/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VirtualHost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a2ensite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 apache2 reload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 Access web server and enter hostname to see the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running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Configuring Jenkins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 security is not enabled for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Manage Jenkins --&gt; Configure Global Security --&gt; enable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use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own database --&gt; uncheck allow user to sign up --&gt; for simplicity we will use login user can do anything --&gt; click on the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right pane ---you will get signup form --&gt; add details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Install Plugin : Manage Jenkins --&gt; Manage Plugins --&gt; updates all --- in available search for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install the plugin -- restart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 To create user --&gt; Manage Jenkin --&gt; Add user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Get back to AWS and install some package before setting global configuration in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add-apt-repository ppa:webupd8team/java;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update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oracle-java8-installer maven git-core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using java -version and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mvn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-version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readlink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 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/java-7-oracle(copy this part from the above command)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tool Configuration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21. Go to Manage Jenkins --&gt; Configure System --&gt; Add Java --&gt; Paste that path in JAVA_HOME (uncheck install automatically)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22. Foe maven add the version and MAVEN_HOME. use command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readlink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 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mvn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copy the path till bin (/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/share/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mvn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unchek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annonymous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usage stats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24. disable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25. Set email notification(smtp server details)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Jenkins project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git hub project to be build using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/maven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26. go to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ec2 machine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 . pwd (/usr/lib/jenkins)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28 .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-keygen -t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29. cd .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/;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ls;cat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id_dsa.rsa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(copy the public key)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git@github.com:kevinsawicki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-maven-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example.git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30. go to your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 settings --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deploykeys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#####Apache 2 and Jenkins start and stop service#####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systemctl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start|stop|restart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jenkins.service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 apache2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start|stop|restart|reload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Git Repo in github.com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pull git@github.com:deepak2717/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HelloWorldMaven.git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(https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added)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status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pull https://github.com/deepak-awslearn/TestRepo.git master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push --set-upstream https://github.com/deepak-awslearn/TestRepo.git master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case you have conflicts clean them by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remiving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adding them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README.md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create a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sepearte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folder and add the relevant files to be copied to the new repositories created by you.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15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238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5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291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223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81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35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Jenkins Continuous Build System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Why Jenkins? – Flexibility!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FACAC5-E086-4702-9D04-03F3757F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71600"/>
            <a:ext cx="7220046" cy="30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4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Why Jenkins? – Free OSS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738B38-113A-4427-A135-2B32A601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09700"/>
            <a:ext cx="6696744" cy="27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5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What Jenkins Can Do?</a:t>
            </a:r>
            <a:endParaRPr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8A96AE0-5BD1-4EF2-BEE8-95F02BF1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71587"/>
            <a:ext cx="7292054" cy="31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Jenkins Works - Setup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B49EFD-70AA-4261-8AF6-5F99649D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05585"/>
            <a:ext cx="7670444" cy="34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4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Jenkins Works - Build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8DD781-A574-4A81-A295-498532F7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7614"/>
            <a:ext cx="725609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8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How Jenkins Works - Report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428633-639C-4B8B-BFA4-94445CB3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292054" cy="33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4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Add and Commit a File</a:t>
            </a:r>
            <a:endParaRPr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4C4065-C550-4940-AC44-F75862DAC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03598"/>
            <a:ext cx="7292054" cy="34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0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Jenkins/Git Project : Maven Build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645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Running Jenkins yourself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49664E9-DB24-463E-8B2F-B5A78266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09"/>
            <a:ext cx="7292053" cy="32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3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Conclusion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A12050D-BF7A-4AA4-9D76-37F12877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20874"/>
            <a:ext cx="745442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A38E3BF-736F-40D6-B686-D623F14E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7614"/>
            <a:ext cx="7814460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References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F43E63-99E3-438F-AFAE-E2E28017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82774"/>
            <a:ext cx="729205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deepak.</a:t>
            </a:r>
            <a:r>
              <a:rPr lang="en-US" dirty="0" err="1"/>
              <a:t>awslearn</a:t>
            </a:r>
            <a:r>
              <a:rPr lang="en" dirty="0"/>
              <a:t>@</a:t>
            </a:r>
            <a:r>
              <a:rPr lang="en-US" dirty="0"/>
              <a:t>gmail.com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CI - Defined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57A82A-C281-41E7-9353-AA024416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28762"/>
            <a:ext cx="7292054" cy="2411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CI – What does it really mean?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680872F-0002-4541-AC5E-8FEF2337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05584"/>
            <a:ext cx="7454419" cy="3484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CI - Workflow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F8C16D-2557-465C-9BC1-AC8C5476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419622"/>
            <a:ext cx="7286625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 - Benifits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FABB0B-2FA7-4D60-876D-F69FED58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76400"/>
            <a:ext cx="6125666" cy="25515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 - Tools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49B0CA8-46A6-47EF-9A45-956E87FE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268909"/>
            <a:ext cx="6217294" cy="33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Jenkins</a:t>
            </a:r>
            <a:endParaRPr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63271B-4465-423C-90AC-49BA2A50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560840" cy="34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Jenkins – Fitting In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C8CAB8-5138-4D8A-8EAF-7D3F00C86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910"/>
            <a:ext cx="7526428" cy="34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86326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382</Words>
  <Application>Microsoft Office PowerPoint</Application>
  <PresentationFormat>On-screen Show (16:9)</PresentationFormat>
  <Paragraphs>168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Raleway Light</vt:lpstr>
      <vt:lpstr>Raleway ExtraBold</vt:lpstr>
      <vt:lpstr>Olivia template</vt:lpstr>
      <vt:lpstr>Jenkins Continuous Build System</vt:lpstr>
      <vt:lpstr>Agenda</vt:lpstr>
      <vt:lpstr>CI - Defined</vt:lpstr>
      <vt:lpstr>CI – What does it really mean?</vt:lpstr>
      <vt:lpstr>CI - Workflow</vt:lpstr>
      <vt:lpstr>CI - Benifits</vt:lpstr>
      <vt:lpstr>CI - Tools</vt:lpstr>
      <vt:lpstr>Jenkins</vt:lpstr>
      <vt:lpstr>Jenkins – Fitting In</vt:lpstr>
      <vt:lpstr>Why Jenkins? – Flexibility!</vt:lpstr>
      <vt:lpstr>Why Jenkins? – Free OSS</vt:lpstr>
      <vt:lpstr>What Jenkins Can Do?</vt:lpstr>
      <vt:lpstr>How Jenkins Works - Setup</vt:lpstr>
      <vt:lpstr>How Jenkins Works - Build</vt:lpstr>
      <vt:lpstr>How Jenkins Works - Report</vt:lpstr>
      <vt:lpstr>Add and Commit a File</vt:lpstr>
      <vt:lpstr>Jenkins/Git Project : Maven Build</vt:lpstr>
      <vt:lpstr>Running Jenkins yourself 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Deepak</cp:lastModifiedBy>
  <cp:revision>25</cp:revision>
  <dcterms:modified xsi:type="dcterms:W3CDTF">2018-03-10T06:30:01Z</dcterms:modified>
</cp:coreProperties>
</file>