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1" r:id="rId3"/>
    <p:sldId id="284" r:id="rId4"/>
    <p:sldId id="288" r:id="rId5"/>
    <p:sldId id="285" r:id="rId6"/>
    <p:sldId id="287" r:id="rId7"/>
    <p:sldId id="289" r:id="rId8"/>
    <p:sldId id="290" r:id="rId9"/>
    <p:sldId id="291" r:id="rId10"/>
    <p:sldId id="279" r:id="rId11"/>
  </p:sldIdLst>
  <p:sldSz cx="9144000" cy="5143500" type="screen16x9"/>
  <p:notesSz cx="6858000" cy="9144000"/>
  <p:embeddedFontLst>
    <p:embeddedFont>
      <p:font typeface="Raleway ExtraBold" panose="020B0604020202020204" charset="0"/>
      <p:bold r:id="rId13"/>
      <p:boldItalic r:id="rId14"/>
    </p:embeddedFont>
    <p:embeddedFont>
      <p:font typeface="Raleway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</a:t>
            </a:r>
            <a:r>
              <a:rPr lang="en-IN" dirty="0" err="1"/>
              <a:t>i</a:t>
            </a:r>
            <a:r>
              <a:rPr lang="en-IN" dirty="0"/>
              <a:t>=1</a:t>
            </a:r>
            <a:br>
              <a:rPr lang="en-IN" dirty="0"/>
            </a:br>
            <a:r>
              <a:rPr lang="en-IN" dirty="0"/>
              <a:t>While ($true)</a:t>
            </a:r>
            <a:br>
              <a:rPr lang="en-IN" dirty="0"/>
            </a:br>
            <a:r>
              <a:rPr lang="en-IN" dirty="0"/>
              <a:t>    {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r>
              <a:rPr lang="en-IN" dirty="0"/>
              <a:t>++</a:t>
            </a:r>
            <a:br>
              <a:rPr lang="en-IN" dirty="0"/>
            </a:br>
            <a:r>
              <a:rPr lang="en-IN" dirty="0"/>
              <a:t>    if ($</a:t>
            </a:r>
            <a:r>
              <a:rPr lang="en-IN" dirty="0" err="1"/>
              <a:t>i</a:t>
            </a:r>
            <a:r>
              <a:rPr lang="en-IN" dirty="0"/>
              <a:t> -</a:t>
            </a:r>
            <a:r>
              <a:rPr lang="en-IN" dirty="0" err="1"/>
              <a:t>gt</a:t>
            </a:r>
            <a:r>
              <a:rPr lang="en-IN" dirty="0"/>
              <a:t> 10) {</a:t>
            </a:r>
            <a:br>
              <a:rPr lang="en-IN" dirty="0"/>
            </a:br>
            <a:r>
              <a:rPr lang="en-IN" dirty="0"/>
              <a:t>        Break</a:t>
            </a:r>
            <a:br>
              <a:rPr lang="en-IN" dirty="0"/>
            </a:br>
            <a:r>
              <a:rPr lang="en-IN" dirty="0"/>
              <a:t>        }</a:t>
            </a:r>
            <a:br>
              <a:rPr lang="en-IN" dirty="0"/>
            </a:br>
            <a:r>
              <a:rPr lang="en-IN" dirty="0"/>
              <a:t>    }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</a:t>
            </a:r>
            <a:r>
              <a:rPr lang="en-IN" dirty="0" err="1"/>
              <a:t>i</a:t>
            </a:r>
            <a:r>
              <a:rPr lang="en-IN" dirty="0"/>
              <a:t>=1</a:t>
            </a:r>
            <a:br>
              <a:rPr lang="en-IN" dirty="0"/>
            </a:br>
            <a:r>
              <a:rPr lang="en-IN" dirty="0"/>
              <a:t>While ($true)</a:t>
            </a:r>
            <a:br>
              <a:rPr lang="en-IN" dirty="0"/>
            </a:br>
            <a:r>
              <a:rPr lang="en-IN" dirty="0"/>
              <a:t>    {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r>
              <a:rPr lang="en-IN" dirty="0"/>
              <a:t>++</a:t>
            </a:r>
            <a:br>
              <a:rPr lang="en-IN" dirty="0"/>
            </a:br>
            <a:r>
              <a:rPr lang="en-IN" dirty="0"/>
              <a:t>    if ($</a:t>
            </a:r>
            <a:r>
              <a:rPr lang="en-IN" dirty="0" err="1"/>
              <a:t>i</a:t>
            </a:r>
            <a:r>
              <a:rPr lang="en-IN" dirty="0"/>
              <a:t> -</a:t>
            </a:r>
            <a:r>
              <a:rPr lang="en-IN" dirty="0" err="1"/>
              <a:t>gt</a:t>
            </a:r>
            <a:r>
              <a:rPr lang="en-IN"/>
              <a:t> 10) {</a:t>
            </a:r>
            <a:br>
              <a:rPr lang="en-IN"/>
            </a:br>
            <a:r>
              <a:rPr lang="en-IN"/>
              <a:t>        Break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 }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PowerShell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@Ethans &amp; deepak2717@gmail.com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113" y="3507855"/>
            <a:ext cx="7941319" cy="122413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/>
              <a:t>Command line and scripting language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As </a:t>
            </a:r>
            <a:r>
              <a:rPr lang="en-US" sz="1600" b="1" dirty="0">
                <a:solidFill>
                  <a:schemeClr val="accent1"/>
                </a:solidFill>
              </a:rPr>
              <a:t>interactive</a:t>
            </a:r>
            <a:r>
              <a:rPr lang="en-US" sz="1600" dirty="0"/>
              <a:t> and </a:t>
            </a:r>
            <a:r>
              <a:rPr lang="en-US" sz="1600" b="1" dirty="0" err="1">
                <a:solidFill>
                  <a:schemeClr val="accent1"/>
                </a:solidFill>
              </a:rPr>
              <a:t>composable</a:t>
            </a:r>
            <a:r>
              <a:rPr lang="en-US" sz="1600" dirty="0"/>
              <a:t> as BASH/KSH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As </a:t>
            </a:r>
            <a:r>
              <a:rPr lang="en-US" sz="1600" b="1" dirty="0">
                <a:solidFill>
                  <a:schemeClr val="accent1"/>
                </a:solidFill>
              </a:rPr>
              <a:t>programmatic</a:t>
            </a:r>
            <a:r>
              <a:rPr lang="en-US" sz="1600" dirty="0"/>
              <a:t> as Perl/Python/Ruby</a:t>
            </a:r>
          </a:p>
          <a:p>
            <a:pPr eaLnBrk="1" hangingPunct="1">
              <a:lnSpc>
                <a:spcPct val="100000"/>
              </a:lnSpc>
            </a:pPr>
            <a:endParaRPr lang="en-US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435" y="483518"/>
            <a:ext cx="2565405" cy="29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screen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888" y="411510"/>
            <a:ext cx="4680520" cy="298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/>
              <a:t>Utilities - Discovery</a:t>
            </a:r>
            <a:endParaRPr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>
              <a:latin typeface="" pitchFamily="16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096392"/>
              </p:ext>
            </p:extLst>
          </p:nvPr>
        </p:nvGraphicFramePr>
        <p:xfrm>
          <a:off x="539552" y="1275607"/>
          <a:ext cx="7704856" cy="2366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825">
                <a:tc>
                  <a:txBody>
                    <a:bodyPr/>
                    <a:lstStyle/>
                    <a:p>
                      <a:r>
                        <a:rPr lang="en-US" sz="2000" dirty="0"/>
                        <a:t>Command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08">
                <a:tc>
                  <a:txBody>
                    <a:bodyPr/>
                    <a:lstStyle/>
                    <a:p>
                      <a:r>
                        <a:rPr lang="en-US" sz="2000" dirty="0"/>
                        <a:t>Get-Help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Help about PowerShell commands and topics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83">
                <a:tc>
                  <a:txBody>
                    <a:bodyPr/>
                    <a:lstStyle/>
                    <a:p>
                      <a:r>
                        <a:rPr lang="en-US" sz="2000" dirty="0"/>
                        <a:t>Get-Command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 information about anything that can be invoked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08">
                <a:tc>
                  <a:txBody>
                    <a:bodyPr/>
                    <a:lstStyle/>
                    <a:p>
                      <a:r>
                        <a:rPr lang="en-US" sz="2000" dirty="0"/>
                        <a:t>Get-Member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Show what can be done with an object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08">
                <a:tc>
                  <a:txBody>
                    <a:bodyPr/>
                    <a:lstStyle/>
                    <a:p>
                      <a:r>
                        <a:rPr lang="en-US" sz="2000" dirty="0"/>
                        <a:t>Get-Module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Shows packages of commands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27584" y="3939902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Get-Process | Where-Object {($_.Name -</a:t>
            </a:r>
            <a:r>
              <a:rPr lang="en-IN" dirty="0" err="1"/>
              <a:t>eq</a:t>
            </a:r>
            <a:r>
              <a:rPr lang="en-IN" dirty="0"/>
              <a:t> "</a:t>
            </a:r>
            <a:r>
              <a:rPr lang="en-IN" dirty="0" err="1"/>
              <a:t>iexplore</a:t>
            </a:r>
            <a:r>
              <a:rPr lang="en-IN" dirty="0"/>
              <a:t>") -or ($_.Name -</a:t>
            </a:r>
            <a:r>
              <a:rPr lang="en-IN" dirty="0" err="1"/>
              <a:t>eq</a:t>
            </a:r>
            <a:r>
              <a:rPr lang="en-IN" dirty="0"/>
              <a:t> "chrome") -or ($_.Name -</a:t>
            </a:r>
            <a:r>
              <a:rPr lang="en-IN" dirty="0" err="1"/>
              <a:t>eq</a:t>
            </a:r>
            <a:r>
              <a:rPr lang="en-IN" dirty="0"/>
              <a:t> "</a:t>
            </a:r>
            <a:r>
              <a:rPr lang="en-IN" dirty="0" err="1"/>
              <a:t>firefox</a:t>
            </a:r>
            <a:r>
              <a:rPr lang="en-IN" dirty="0"/>
              <a:t>")}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Variables and Array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592" y="1059582"/>
            <a:ext cx="7272808" cy="382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Variable names in </a:t>
            </a:r>
            <a:r>
              <a:rPr lang="en-IN" dirty="0" err="1"/>
              <a:t>PowerShell</a:t>
            </a:r>
            <a:r>
              <a:rPr lang="en-IN" dirty="0"/>
              <a:t> begin with a </a:t>
            </a:r>
            <a:r>
              <a:rPr lang="en-IN" b="1" dirty="0"/>
              <a:t>$</a:t>
            </a:r>
            <a:r>
              <a:rPr lang="en-IN" dirty="0"/>
              <a:t>, as in </a:t>
            </a:r>
            <a:r>
              <a:rPr lang="en-IN" b="1" dirty="0"/>
              <a:t>$</a:t>
            </a:r>
            <a:r>
              <a:rPr lang="en-IN" b="1" dirty="0" err="1"/>
              <a:t>UserName</a:t>
            </a:r>
            <a:r>
              <a:rPr lang="en-IN" dirty="0"/>
              <a:t>, and values are assigned using </a:t>
            </a:r>
            <a:r>
              <a:rPr lang="en-IN" b="1" dirty="0"/>
              <a:t>=</a:t>
            </a:r>
            <a:r>
              <a:rPr lang="en-IN" dirty="0"/>
              <a:t>, like </a:t>
            </a:r>
            <a:r>
              <a:rPr lang="en-IN" b="1" dirty="0"/>
              <a:t>$</a:t>
            </a:r>
            <a:r>
              <a:rPr lang="en-IN" b="1" dirty="0" err="1"/>
              <a:t>UserName</a:t>
            </a:r>
            <a:r>
              <a:rPr lang="en-IN" b="1" dirty="0"/>
              <a:t> = "John Smith"</a:t>
            </a:r>
            <a:r>
              <a:rPr lang="en-IN" dirty="0"/>
              <a:t> or </a:t>
            </a:r>
            <a:r>
              <a:rPr lang="en-IN" b="1" dirty="0"/>
              <a:t>$</a:t>
            </a:r>
            <a:r>
              <a:rPr lang="en-IN" b="1" dirty="0" err="1"/>
              <a:t>UserAge</a:t>
            </a:r>
            <a:r>
              <a:rPr lang="en-IN" b="1" dirty="0"/>
              <a:t> = 42</a:t>
            </a:r>
            <a:r>
              <a:rPr lang="en-IN" dirty="0"/>
              <a:t>. </a:t>
            </a:r>
            <a:r>
              <a:rPr lang="en-IN" dirty="0" err="1"/>
              <a:t>PowerShell</a:t>
            </a:r>
            <a:r>
              <a:rPr lang="en-IN" dirty="0"/>
              <a:t> supports a huge number of variable types; such as text strings, integers, decimals, arrays, and even advanced types like version numbers or IP addresses.</a:t>
            </a:r>
          </a:p>
          <a:p>
            <a:r>
              <a:rPr lang="en-IN" dirty="0"/>
              <a:t>$website = "www.ethans.com"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myString</a:t>
            </a:r>
            <a:r>
              <a:rPr lang="en-IN" dirty="0"/>
              <a:t> = "My </a:t>
            </a:r>
            <a:r>
              <a:rPr lang="en-IN" dirty="0" err="1"/>
              <a:t>favorite</a:t>
            </a:r>
            <a:r>
              <a:rPr lang="en-IN" dirty="0"/>
              <a:t> website is" + $website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myString</a:t>
            </a:r>
            <a:r>
              <a:rPr lang="en-IN" dirty="0"/>
              <a:t> = "My </a:t>
            </a:r>
            <a:r>
              <a:rPr lang="en-IN" dirty="0" err="1"/>
              <a:t>favorite</a:t>
            </a:r>
            <a:r>
              <a:rPr lang="en-IN" dirty="0"/>
              <a:t> website is $website“</a:t>
            </a:r>
          </a:p>
          <a:p>
            <a:r>
              <a:rPr lang="en-IN" dirty="0"/>
              <a:t>$</a:t>
            </a:r>
            <a:r>
              <a:rPr lang="en-IN" dirty="0" err="1"/>
              <a:t>secondsPerDay</a:t>
            </a:r>
            <a:r>
              <a:rPr lang="en-IN" dirty="0"/>
              <a:t> = 24 * 60 * 60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weeksPerYear</a:t>
            </a:r>
            <a:r>
              <a:rPr lang="en-IN" dirty="0"/>
              <a:t> = 365 / 7</a:t>
            </a:r>
          </a:p>
          <a:p>
            <a:endParaRPr lang="en-IN" dirty="0"/>
          </a:p>
          <a:p>
            <a:r>
              <a:rPr lang="en-IN" b="1" dirty="0"/>
              <a:t>Array :</a:t>
            </a:r>
          </a:p>
          <a:p>
            <a:r>
              <a:rPr lang="en-IN" b="1" dirty="0"/>
              <a:t>$</a:t>
            </a:r>
            <a:r>
              <a:rPr lang="en-IN" b="1" dirty="0" err="1"/>
              <a:t>nameArray</a:t>
            </a:r>
            <a:r>
              <a:rPr lang="en-IN" b="1" dirty="0"/>
              <a:t> = @("</a:t>
            </a:r>
            <a:r>
              <a:rPr lang="en-IN" b="1" dirty="0" err="1"/>
              <a:t>John","Joe","Mary</a:t>
            </a:r>
            <a:r>
              <a:rPr lang="en-IN" b="1" dirty="0"/>
              <a:t>")</a:t>
            </a:r>
          </a:p>
          <a:p>
            <a:r>
              <a:rPr lang="en-IN" dirty="0"/>
              <a:t>$</a:t>
            </a:r>
            <a:r>
              <a:rPr lang="en-IN" dirty="0" err="1"/>
              <a:t>nameArray</a:t>
            </a:r>
            <a:r>
              <a:rPr lang="en-IN" dirty="0"/>
              <a:t>[0]</a:t>
            </a:r>
          </a:p>
          <a:p>
            <a:endParaRPr lang="en-IN" b="1" dirty="0"/>
          </a:p>
          <a:p>
            <a:r>
              <a:rPr lang="en-IN" b="1" dirty="0"/>
              <a:t>Hash :</a:t>
            </a:r>
          </a:p>
          <a:p>
            <a:r>
              <a:rPr lang="en-IN" b="1" dirty="0"/>
              <a:t>$user=@{</a:t>
            </a:r>
            <a:r>
              <a:rPr lang="en-IN" b="1" dirty="0" err="1"/>
              <a:t>FirstName</a:t>
            </a:r>
            <a:r>
              <a:rPr lang="en-IN" b="1" dirty="0"/>
              <a:t>="John"; </a:t>
            </a:r>
            <a:r>
              <a:rPr lang="en-IN" b="1" dirty="0" err="1"/>
              <a:t>LastName</a:t>
            </a:r>
            <a:r>
              <a:rPr lang="en-IN" b="1" dirty="0"/>
              <a:t>="Smith"; </a:t>
            </a:r>
            <a:r>
              <a:rPr lang="en-IN" b="1" dirty="0" err="1"/>
              <a:t>MiddleInitial</a:t>
            </a:r>
            <a:r>
              <a:rPr lang="en-IN" b="1" dirty="0"/>
              <a:t>="J"; Age=40}</a:t>
            </a:r>
          </a:p>
          <a:p>
            <a:r>
              <a:rPr lang="en-IN" dirty="0"/>
              <a:t>$</a:t>
            </a:r>
            <a:r>
              <a:rPr lang="en-IN" dirty="0" err="1"/>
              <a:t>user.LastName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Comparison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347614"/>
            <a:ext cx="69847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Condition and Switches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592" y="1131590"/>
            <a:ext cx="72728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(Test-Connection www.google.com -Quiet) {</a:t>
            </a:r>
          </a:p>
          <a:p>
            <a:r>
              <a:rPr lang="en-IN" dirty="0"/>
              <a:t>Write-Host “Internet connection is live.”</a:t>
            </a:r>
          </a:p>
          <a:p>
            <a:r>
              <a:rPr lang="en-IN" dirty="0"/>
              <a:t>} </a:t>
            </a:r>
            <a:r>
              <a:rPr lang="en-IN" dirty="0" err="1"/>
              <a:t>elseif</a:t>
            </a:r>
            <a:r>
              <a:rPr lang="en-IN" dirty="0"/>
              <a:t> (Test-Connection 192.168.0.1 -Quiet) {</a:t>
            </a:r>
          </a:p>
          <a:p>
            <a:r>
              <a:rPr lang="en-IN" dirty="0"/>
              <a:t>Write-Host “Only local network connectivity is available.”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Write-Host “Network connectivity is unavailable.”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Switch :</a:t>
            </a:r>
          </a:p>
          <a:p>
            <a:endParaRPr lang="en-IN" dirty="0"/>
          </a:p>
          <a:p>
            <a:r>
              <a:rPr lang="en-IN" dirty="0"/>
              <a:t>switch ((Get-Date).</a:t>
            </a:r>
            <a:r>
              <a:rPr lang="en-IN" dirty="0" err="1"/>
              <a:t>DayOfWeek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  "Saturday" {"Weekend"}</a:t>
            </a:r>
            <a:br>
              <a:rPr lang="en-IN" dirty="0"/>
            </a:br>
            <a:r>
              <a:rPr lang="en-IN" dirty="0"/>
              <a:t>    "Sunday" {"Weekend"}</a:t>
            </a:r>
            <a:br>
              <a:rPr lang="en-IN" dirty="0"/>
            </a:br>
            <a:r>
              <a:rPr lang="en-IN" dirty="0"/>
              <a:t>    Default {"Weekday"}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Note : to run save the script as .ps1 extension and command – “Set-</a:t>
            </a:r>
            <a:r>
              <a:rPr lang="en-IN" dirty="0" err="1"/>
              <a:t>ExecutionPolicy</a:t>
            </a:r>
            <a:r>
              <a:rPr lang="en-IN" dirty="0"/>
              <a:t> Unrestricted”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Loops in Powershell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592" y="1131590"/>
            <a:ext cx="72728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Loop :</a:t>
            </a:r>
          </a:p>
          <a:p>
            <a:endParaRPr lang="en-IN" dirty="0"/>
          </a:p>
          <a:p>
            <a:r>
              <a:rPr lang="nn-NO" dirty="0"/>
              <a:t>For ($i=0; $i -le 10; $i++) {</a:t>
            </a:r>
            <a:br>
              <a:rPr lang="nn-NO" dirty="0"/>
            </a:br>
            <a:r>
              <a:rPr lang="nn-NO" dirty="0"/>
              <a:t>    "10 * $i = " + (10 * $i)</a:t>
            </a:r>
            <a:br>
              <a:rPr lang="nn-NO" dirty="0"/>
            </a:br>
            <a:r>
              <a:rPr lang="nn-NO" dirty="0"/>
              <a:t>    }</a:t>
            </a:r>
          </a:p>
          <a:p>
            <a:endParaRPr lang="nn-NO" dirty="0"/>
          </a:p>
          <a:p>
            <a:endParaRPr lang="nn-NO" dirty="0"/>
          </a:p>
          <a:p>
            <a:r>
              <a:rPr lang="nn-NO" dirty="0"/>
              <a:t> </a:t>
            </a:r>
            <a:r>
              <a:rPr lang="en-IN" dirty="0"/>
              <a:t>$</a:t>
            </a:r>
            <a:r>
              <a:rPr lang="en-IN" dirty="0" err="1"/>
              <a:t>colors</a:t>
            </a:r>
            <a:r>
              <a:rPr lang="en-IN" dirty="0"/>
              <a:t> = @("</a:t>
            </a:r>
            <a:r>
              <a:rPr lang="en-IN" dirty="0" err="1"/>
              <a:t>Red","Orange","Yellow","Green","Blue","Indigo","Violet</a:t>
            </a:r>
            <a:r>
              <a:rPr lang="en-IN" dirty="0"/>
              <a:t>")</a:t>
            </a:r>
            <a:br>
              <a:rPr lang="en-IN" dirty="0"/>
            </a:br>
            <a:r>
              <a:rPr lang="en-IN" dirty="0"/>
              <a:t>For ($</a:t>
            </a:r>
            <a:r>
              <a:rPr lang="en-IN" dirty="0" err="1"/>
              <a:t>i</a:t>
            </a:r>
            <a:r>
              <a:rPr lang="en-IN" dirty="0"/>
              <a:t>=0; $</a:t>
            </a:r>
            <a:r>
              <a:rPr lang="en-IN" dirty="0" err="1"/>
              <a:t>i</a:t>
            </a:r>
            <a:r>
              <a:rPr lang="en-IN" dirty="0"/>
              <a:t> -</a:t>
            </a:r>
            <a:r>
              <a:rPr lang="en-IN" dirty="0" err="1"/>
              <a:t>lt</a:t>
            </a:r>
            <a:r>
              <a:rPr lang="en-IN" dirty="0"/>
              <a:t> $</a:t>
            </a:r>
            <a:r>
              <a:rPr lang="en-IN" dirty="0" err="1"/>
              <a:t>colors.Length</a:t>
            </a:r>
            <a:r>
              <a:rPr lang="en-IN" dirty="0"/>
              <a:t>; $</a:t>
            </a:r>
            <a:r>
              <a:rPr lang="en-IN" dirty="0" err="1"/>
              <a:t>i</a:t>
            </a:r>
            <a:r>
              <a:rPr lang="en-IN" dirty="0"/>
              <a:t>++) {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colors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</a:t>
            </a:r>
            <a:br>
              <a:rPr lang="en-IN" dirty="0"/>
            </a:br>
            <a:r>
              <a:rPr lang="en-IN" dirty="0"/>
              <a:t>    }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Loops in Powershell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592" y="1131590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While, Do While, Do Until:</a:t>
            </a:r>
          </a:p>
          <a:p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i</a:t>
            </a:r>
            <a:r>
              <a:rPr lang="en-IN" dirty="0"/>
              <a:t>=1</a:t>
            </a:r>
            <a:br>
              <a:rPr lang="en-IN" dirty="0"/>
            </a:br>
            <a:r>
              <a:rPr lang="en-IN" dirty="0"/>
              <a:t>Do {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r>
              <a:rPr lang="en-IN" dirty="0"/>
              <a:t>++</a:t>
            </a:r>
            <a:br>
              <a:rPr lang="en-IN" dirty="0"/>
            </a:br>
            <a:r>
              <a:rPr lang="en-IN" dirty="0"/>
              <a:t>    }</a:t>
            </a:r>
            <a:br>
              <a:rPr lang="en-IN" dirty="0"/>
            </a:br>
            <a:r>
              <a:rPr lang="en-IN" dirty="0"/>
              <a:t>While ($</a:t>
            </a:r>
            <a:r>
              <a:rPr lang="en-IN" dirty="0" err="1"/>
              <a:t>i</a:t>
            </a:r>
            <a:r>
              <a:rPr lang="en-IN" dirty="0"/>
              <a:t> -le 10)</a:t>
            </a:r>
          </a:p>
          <a:p>
            <a:r>
              <a:rPr lang="en-IN" dirty="0"/>
              <a:t>$</a:t>
            </a:r>
            <a:r>
              <a:rPr lang="en-IN" dirty="0" err="1"/>
              <a:t>i</a:t>
            </a:r>
            <a:r>
              <a:rPr lang="en-IN" dirty="0"/>
              <a:t>=1</a:t>
            </a:r>
            <a:br>
              <a:rPr lang="en-IN" dirty="0"/>
            </a:br>
            <a:r>
              <a:rPr lang="en-IN" dirty="0"/>
              <a:t>Do {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i</a:t>
            </a:r>
            <a:r>
              <a:rPr lang="en-IN" dirty="0"/>
              <a:t>++</a:t>
            </a:r>
            <a:br>
              <a:rPr lang="en-IN" dirty="0"/>
            </a:br>
            <a:r>
              <a:rPr lang="en-IN" dirty="0"/>
              <a:t>    }</a:t>
            </a:r>
            <a:br>
              <a:rPr lang="en-IN" dirty="0"/>
            </a:br>
            <a:r>
              <a:rPr lang="en-IN" dirty="0"/>
              <a:t>Until ($</a:t>
            </a:r>
            <a:r>
              <a:rPr lang="en-IN" dirty="0" err="1"/>
              <a:t>i</a:t>
            </a:r>
            <a:r>
              <a:rPr lang="en-IN" dirty="0"/>
              <a:t> -</a:t>
            </a:r>
            <a:r>
              <a:rPr lang="en-IN" dirty="0" err="1"/>
              <a:t>gt</a:t>
            </a:r>
            <a:r>
              <a:rPr lang="en-IN" dirty="0"/>
              <a:t> 10)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Functions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592" y="1131590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Function Get-</a:t>
            </a:r>
            <a:r>
              <a:rPr lang="en-IN" dirty="0" err="1"/>
              <a:t>BatAvg</a:t>
            </a:r>
            <a:r>
              <a:rPr lang="en-IN" dirty="0"/>
              <a:t>{</a:t>
            </a:r>
            <a:br>
              <a:rPr lang="en-IN" dirty="0"/>
            </a:br>
            <a:r>
              <a:rPr lang="en-IN" dirty="0" err="1"/>
              <a:t>Param</a:t>
            </a:r>
            <a:r>
              <a:rPr lang="en-IN" dirty="0"/>
              <a:t> ($Name, $Runs, $Outs)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Avg</a:t>
            </a:r>
            <a:r>
              <a:rPr lang="en-IN" dirty="0"/>
              <a:t> = [</a:t>
            </a:r>
            <a:r>
              <a:rPr lang="en-IN" dirty="0" err="1"/>
              <a:t>int</a:t>
            </a:r>
            <a:r>
              <a:rPr lang="en-IN" dirty="0"/>
              <a:t>]($Runs / $Outs*100)/100 </a:t>
            </a:r>
            <a:br>
              <a:rPr lang="en-IN" dirty="0"/>
            </a:br>
            <a:r>
              <a:rPr lang="en-IN" dirty="0"/>
              <a:t>Write-Output "$Name's Average = $</a:t>
            </a:r>
            <a:r>
              <a:rPr lang="en-IN" dirty="0" err="1"/>
              <a:t>Avg</a:t>
            </a:r>
            <a:r>
              <a:rPr lang="en-IN" dirty="0"/>
              <a:t>, $Runs, $Outs"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Get-</a:t>
            </a:r>
            <a:r>
              <a:rPr lang="en-IN" dirty="0" err="1"/>
              <a:t>BatAvg</a:t>
            </a:r>
            <a:r>
              <a:rPr lang="en-IN" dirty="0"/>
              <a:t> Bradman 6996 70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 Light</vt:lpstr>
      <vt:lpstr>Raleway ExtraBold</vt:lpstr>
      <vt:lpstr>Olivia template</vt:lpstr>
      <vt:lpstr>PowerShell</vt:lpstr>
      <vt:lpstr>PowerPoint Presentation</vt:lpstr>
      <vt:lpstr>Utilities - Discovery</vt:lpstr>
      <vt:lpstr>Variables and Array</vt:lpstr>
      <vt:lpstr>Comparison</vt:lpstr>
      <vt:lpstr>Condition and Switches</vt:lpstr>
      <vt:lpstr>Loops in Powershell</vt:lpstr>
      <vt:lpstr>Loops in Powershell</vt:lpstr>
      <vt:lpstr>Functions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15</cp:revision>
  <dcterms:modified xsi:type="dcterms:W3CDTF">2018-06-30T05:16:11Z</dcterms:modified>
</cp:coreProperties>
</file>