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9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Understanding the Data Analytics Lifecycle</a:t>
            </a:r>
            <a:endParaRPr lang="en-US" sz="3097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91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Topics Covered</a:t>
            </a:r>
            <a:endParaRPr lang="en-US" sz="2915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Lifecycle of Data Analytics</a:t>
            </a:r>
            <a:endParaRPr lang="en-US" sz="1899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Quality</a:t>
            </a:r>
            <a:endParaRPr lang="en-US" sz="1899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Quantity</a:t>
            </a:r>
            <a:endParaRPr lang="en-US" sz="1899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Measurement</a:t>
            </a:r>
            <a:endParaRPr lang="en-US" sz="1899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Introduction to Models</a:t>
            </a:r>
            <a:endParaRPr lang="en-US" sz="1899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21719" cy="2321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The Data Analytics Lifecycle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Data Analytics Lifecycle is a series of steps that guide how data is collected, processed, analyzed, and interpreted to make decisions.</a:t>
            </a:r>
            <a:endParaRPr lang="en-US" sz="129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Main Phases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It includes phases such as Discovery, Data Preparation, Model Planning, Model Building, Operationalize, and Communicate Results.</a:t>
            </a:r>
            <a:endParaRPr lang="en-US" sz="129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It Matters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Following a structured lifecycle ensures reliable, reproducible results and helps align data initiatives with business goals.</a:t>
            </a:r>
            <a:endParaRPr lang="en-US" sz="1295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8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Are Models in Data Analytics?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model in data analytics is a mathematical or computational framework that describes relationships between variables in a dataset.</a:t>
            </a:r>
            <a:endParaRPr lang="en-US" sz="131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Purpose of Models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Models help predict outcomes, detect patterns, and provide insights. They are essential for both descriptive and predictive analytics.</a:t>
            </a:r>
            <a:endParaRPr lang="en-US" sz="1312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Types of Models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Common types include statistical models, machine learning models, and simulation models.</a:t>
            </a:r>
            <a:endParaRPr lang="en-US" sz="1312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Understanding Data Quality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quality refers to the condition of data based on factors like accuracy, completeness, reliability, and relevance for analysis.</a:t>
            </a:r>
            <a:endParaRPr lang="en-US" sz="128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Dimensions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Important aspects include Accuracy, Completeness, Timeliness, Consistency, and Validity. Each dimension affects the usability of data.</a:t>
            </a:r>
            <a:endParaRPr lang="en-US" sz="1286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It Matters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High-quality data ensures valid results and reliable insights. Poor-quality data leads to misleading conclusions and poor decisions.</a:t>
            </a:r>
            <a:endParaRPr lang="en-US" sz="1286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Understanding Data Quantity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391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quantity refers to the volume and depth of data collected for analysis. It impacts the granularity and reliability of insights.</a:t>
            </a:r>
            <a:endParaRPr lang="en-US" sz="130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Granularity and Scope</a:t>
            </a:r>
            <a:endParaRPr lang="en-US" sz="139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More granular data allows for more detailed insights. Scope refers to how broadly data covers the topic of interest.</a:t>
            </a:r>
            <a:endParaRPr lang="en-US" sz="1302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Finding the Right Balance</a:t>
            </a:r>
            <a:endParaRPr lang="en-US" sz="1391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Too little data leads to weak analysis, while too much can be costly to store and manage. Optimal quantity balances richness and efficiency.</a:t>
            </a:r>
            <a:endParaRPr lang="en-US" sz="1302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Measurement Types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Measurement Levels</a:t>
            </a:r>
            <a:endParaRPr lang="en-US" sz="143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There are four main levels of data measurement: Nominal, Ordinal, Interval, and Ratio. Each level defines how data can be categorized or analyzed.</a:t>
            </a:r>
            <a:endParaRPr lang="en-US" sz="1261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Descriptions</a:t>
            </a:r>
            <a:endParaRPr lang="en-US" sz="143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Nominal: Categorical data with no order. Ordinal: Categorical with order. Interval: Numerical without true zero. Ratio: Numerical with true zero.</a:t>
            </a:r>
            <a:endParaRPr lang="en-US" sz="1261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 in Analytics</a:t>
            </a:r>
            <a:endParaRPr lang="en-US" sz="143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Choosing the right measurement type ensures proper analysis technique, such as mean for ratio data or mode for nominal data.</a:t>
            </a:r>
            <a:endParaRPr lang="en-US" sz="1261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Study: Healthcare Data Analytics</a:t>
            </a:r>
            <a:endParaRPr lang="en-US" sz="17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Background</a:t>
            </a:r>
            <a:endParaRPr lang="en-US" sz="1418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hospital system adopted data analytics to reduce patient readmission rates and improve treatment outcomes using historical patient data.</a:t>
            </a:r>
            <a:endParaRPr lang="en-US" sz="1281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Lifecycle Application</a:t>
            </a:r>
            <a:endParaRPr lang="en-US" sz="1418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was collected, cleaned, and models were developed to predict high-risk patients. These insights helped prioritize follow-ups and interventions.</a:t>
            </a:r>
            <a:endParaRPr lang="en-US" sz="1281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Outcome</a:t>
            </a:r>
            <a:endParaRPr lang="en-US" sz="1418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hospital achieved a 15% reduction in readmissions over 6 months and improved patient satisfaction scores.</a:t>
            </a:r>
            <a:endParaRPr lang="en-US" sz="1281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You!</a:t>
            </a:r>
            <a:endParaRPr lang="en-US" sz="4562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9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Conclusion &amp; Discussion</a:t>
            </a:r>
            <a:endParaRPr lang="en-US" sz="1291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4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this session, we explored the data analytics lifecycle, data quality and quantity, measurement levels, and models. Understanding these core topics is essential for meaningful data analysis.</a:t>
            </a:r>
            <a:endParaRPr lang="en-US" sz="946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7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Any Questions?</a:t>
            </a:r>
            <a:endParaRPr lang="en-US" sz="1767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2025-08-05T15:14:35Z</dcterms:created>
  <dcterms:modified xsi:type="dcterms:W3CDTF">2025-08-05T15:14:35Z</dcterms:modified>
</cp:coreProperties>
</file>