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1.2 Types of Data Analytics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can be divided into four broad categories, each answering a different question about the data. Understanding these types helps analysts choose appropriate techniques.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Descriptive analytics</a:t>
            </a:r>
            <a:r>
              <a:rPr/>
              <a:t> – Summarises what has happened by computing metrics such as counts, averages and totals. It provides a historical snapshot.</a:t>
            </a:r>
          </a:p>
          <a:p>
            <a:pPr lvl="0"/>
            <a:r>
              <a:rPr b="1"/>
              <a:t>Diagnostic analytics</a:t>
            </a:r>
            <a:r>
              <a:rPr/>
              <a:t> – Investigates why events occurred by probing relationships and root causes. Techniques include correlation and regression analysis.</a:t>
            </a:r>
          </a:p>
          <a:p>
            <a:pPr lvl="0"/>
            <a:r>
              <a:rPr b="1"/>
              <a:t>Predictive analytics</a:t>
            </a:r>
            <a:r>
              <a:rPr/>
              <a:t> – Uses models to forecast future outcomes based on historical data. Machine learning algorithms often power these models.</a:t>
            </a:r>
          </a:p>
          <a:p>
            <a:pPr lvl="0"/>
            <a:r>
              <a:rPr b="1"/>
              <a:t>Prescriptive analytics</a:t>
            </a:r>
            <a:r>
              <a:rPr/>
              <a:t> – Recommends actions to achieve desired outcomes. It combines predictions with optimisation and decision rules to suggest what should be done.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Business</a:t>
            </a:r>
            <a:r>
              <a:rPr/>
              <a:t> – Descriptive analytics summarises last quarter’s sales; diagnostic analytics explains why sales dropped; predictive analytics forecasts next quarter; prescriptive analytics recommends optimal pricing strategies.</a:t>
            </a:r>
          </a:p>
          <a:p>
            <a:pPr lvl="0"/>
            <a:r>
              <a:rPr b="1"/>
              <a:t>Healthcare</a:t>
            </a:r>
            <a:r>
              <a:rPr/>
              <a:t> – Predictive models identify patients at risk for readmission; prescriptive analytics suggests intervention plans to improve outcomes.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four types of analytics represent a continuum from understanding past events (descriptive) and their causes (diagnostic) to forecasting future events (predictive) and determining best actions (prescriptive). Organisations often combine them to support informed decision‑making【205746635100822†L299-L369】.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Describe how diagnostic analytics differs from predictive analytics.</a:t>
            </a:r>
          </a:p>
          <a:p>
            <a:pPr lvl="0" indent="-342900" marL="342900">
              <a:buAutoNum type="arabicPeriod"/>
            </a:pPr>
            <a:r>
              <a:rPr/>
              <a:t>Provide a real‑world example of prescriptive analytics in education.</a:t>
            </a:r>
          </a:p>
          <a:p>
            <a:pPr lvl="0" indent="-342900" marL="342900">
              <a:buAutoNum type="arabicPeriod"/>
            </a:pPr>
            <a:r>
              <a:rPr/>
              <a:t>Why are all four types important in a comprehensive analytics strategy?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2025-09-07T09:17:55Z</dcterms:created>
  <dcterms:modified xsi:type="dcterms:W3CDTF">2025-09-07T09:17:55Z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