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2.1 Boxplot, Skewness, Kurtosis &amp; Descriptive Statistics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Descriptive statistics summarise key features of a dataset using measures of central tendency and dispersion (see Unit 1). They help us understand the distribution’s shape, centre and spread.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Boxplot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box‑and‑whisker plot</a:t>
            </a:r>
            <a:r>
              <a:rPr/>
              <a:t> graphically summarises the distribution of a quantitative variable【444968039617338†L432-L446】. Its components are:</a:t>
            </a:r>
          </a:p>
          <a:p>
            <a:pPr lvl="0"/>
            <a:r>
              <a:rPr/>
              <a:t>The </a:t>
            </a:r>
            <a:r>
              <a:rPr b="1"/>
              <a:t>median</a:t>
            </a:r>
            <a:r>
              <a:rPr/>
              <a:t> (Q2) shown as a horizontal line inside the box.</a:t>
            </a:r>
          </a:p>
          <a:p>
            <a:pPr lvl="0"/>
            <a:r>
              <a:rPr/>
              <a:t>The </a:t>
            </a:r>
            <a:r>
              <a:rPr b="1"/>
              <a:t>lower (Q1) and upper (Q3) quartiles</a:t>
            </a:r>
            <a:r>
              <a:rPr/>
              <a:t>, forming the edges of the box.</a:t>
            </a:r>
          </a:p>
          <a:p>
            <a:pPr lvl="0"/>
            <a:r>
              <a:rPr b="1"/>
              <a:t>Whiskers</a:t>
            </a:r>
            <a:r>
              <a:rPr/>
              <a:t> extending to the smallest and largest non‑outlier values.</a:t>
            </a:r>
          </a:p>
          <a:p>
            <a:pPr lvl="0"/>
            <a:r>
              <a:rPr b="1"/>
              <a:t>Outliers</a:t>
            </a:r>
            <a:r>
              <a:rPr/>
              <a:t> plotted individually beyond the whiskers【444968039617338†L432-L446】.</a:t>
            </a:r>
          </a:p>
          <a:p>
            <a:pPr lvl="0" indent="0" marL="0">
              <a:buNone/>
            </a:pPr>
            <a:r>
              <a:rPr/>
              <a:t>Boxplots quickly convey skewness, spread and potential outliers【444968039617338†L448-L474】. They are ideal for comparing distributions across groups.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Skewness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Skewness measures the asymmetry of a distribution. For a symmetric distribution, skewness equals zero【594094328782496†L15-L23】. Negative skewness indicates a long left tail; positive skewness indicates a long right tail.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Kurtosis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Kurtosis quantifies the heaviness of the tails relative to the normal distribution. A normal distribution has kurtosis of 3【594094328782496†L67-L81】. Distributions with </a:t>
            </a:r>
            <a:r>
              <a:rPr b="1"/>
              <a:t>high kurtosis</a:t>
            </a:r>
            <a:r>
              <a:rPr/>
              <a:t> (heavy tails) have more extreme values than normal; those with </a:t>
            </a:r>
            <a:r>
              <a:rPr b="1"/>
              <a:t>low kurtosis</a:t>
            </a:r>
            <a:r>
              <a:rPr/>
              <a:t> (light tails) have fewer extremes.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Imagine plotting the exam scores of students from two classes using boxplots. One class might exhibit a longer upper whisker, indicating a few very high scores (positive skew), while the other might show a symmetric box, indicating balanced scores.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Boxplots, skewness and kurtosis provide a succinct description of a dataset’s shape and spread. They help detect outliers and highlight asymmetry and tail behaviour【444968039617338†L432-L446】【594094328782496†L15-L23】.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information can you glean from a boxplot that you might miss in a histogram?</a:t>
            </a:r>
          </a:p>
          <a:p>
            <a:pPr lvl="0" indent="-342900" marL="342900">
              <a:buAutoNum type="arabicPeriod"/>
            </a:pPr>
            <a:r>
              <a:rPr/>
              <a:t>How does positive skewness affect the mean relative to the median?</a:t>
            </a:r>
          </a:p>
          <a:p>
            <a:pPr lvl="0" indent="-342900" marL="342900">
              <a:buAutoNum type="arabicPeriod"/>
            </a:pPr>
            <a:r>
              <a:rPr/>
              <a:t>Explain the difference between kurtosis and skewness.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2025-09-07T09:17:59Z</dcterms:created>
  <dcterms:modified xsi:type="dcterms:W3CDTF">2025-09-07T09:17:59Z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