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2.5 Scatter Diagram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scatter diagram</a:t>
            </a:r>
            <a:r>
              <a:rPr/>
              <a:t> plots pairs of quantitative observations on a coordinate plane to visualise the relationship between two variables. Each point represents one observation【940426810236033†L114-L190】.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Perfect positive correlation (r = 1)</a:t>
            </a:r>
            <a:r>
              <a:rPr/>
              <a:t> – Points lie exactly on an upward‑sloping line.</a:t>
            </a:r>
          </a:p>
          <a:p>
            <a:pPr lvl="0"/>
            <a:r>
              <a:rPr b="1"/>
              <a:t>Perfect negative correlation (r = –1)</a:t>
            </a:r>
            <a:r>
              <a:rPr/>
              <a:t> – Points lie on a downward‑sloping line.</a:t>
            </a:r>
          </a:p>
          <a:p>
            <a:pPr lvl="0"/>
            <a:r>
              <a:rPr b="1"/>
              <a:t>Positive correlation</a:t>
            </a:r>
            <a:r>
              <a:rPr/>
              <a:t> – Points cluster around an upward trend line.</a:t>
            </a:r>
          </a:p>
          <a:p>
            <a:pPr lvl="0"/>
            <a:r>
              <a:rPr b="1"/>
              <a:t>Negative correlation</a:t>
            </a:r>
            <a:r>
              <a:rPr/>
              <a:t> – Points cluster around a downward trend line.</a:t>
            </a:r>
          </a:p>
          <a:p>
            <a:pPr lvl="0"/>
            <a:r>
              <a:rPr b="1"/>
              <a:t>No correlation</a:t>
            </a:r>
            <a:r>
              <a:rPr/>
              <a:t> – Points are scattered randomly with no discernible pattern【940426810236033†L114-L190】.</a:t>
            </a:r>
          </a:p>
          <a:p>
            <a:pPr lvl="0" indent="0" marL="0">
              <a:buNone/>
            </a:pPr>
            <a:r>
              <a:rPr/>
              <a:t>The density of points around a line indicates the strength of the relationship; haphazard scatter suggests little or no correlation【940426810236033†L193-L202】.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Scatter diagrams help detect outliers, assess linearity and decide whether correlation or regression analysis is appropriate.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Plotting hours studied versus exam score shows whether greater study time is associated with higher scores. A cluster trending upward suggests a positive relationship.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Scatter diagrams are simple yet powerful tools for visually assessing relationships between two quantitative variables【940426810236033†L114-L190】【940426810236033†L193-L202】.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would you interpret a scatter plot where points fall along a downward line?</a:t>
            </a:r>
          </a:p>
          <a:p>
            <a:pPr lvl="0" indent="-342900" marL="342900">
              <a:buAutoNum type="arabicPeriod"/>
            </a:pPr>
            <a:r>
              <a:rPr/>
              <a:t>Why might a scatter diagram be preferred before computing correlation coefficients?</a:t>
            </a:r>
          </a:p>
          <a:p>
            <a:pPr lvl="0" indent="-342900" marL="342900">
              <a:buAutoNum type="arabicPeriod"/>
            </a:pPr>
            <a:r>
              <a:rPr/>
              <a:t>Can scatter diagrams detect non‑linear relationships? Explain.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2025-09-07T09:18:02Z</dcterms:created>
  <dcterms:modified xsi:type="dcterms:W3CDTF">2025-09-07T09:18:02Z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