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3.1 Excel Dashboard: Tables, Filters &amp; Forecasting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Excel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</a:t>
            </a:r>
            <a:r>
              <a:rPr b="1"/>
              <a:t>Excel dashboard</a:t>
            </a:r>
            <a:r>
              <a:rPr/>
              <a:t> is a visual summary of key metrics displayed on a single screen. It combines tables, charts and filters to allow users to monitor trends and make decisions.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 b="1"/>
              <a:t>Excel tables</a:t>
            </a:r>
            <a:r>
              <a:rPr/>
              <a:t> to structure data with headers and automatic formatting. Tables make it easier to sort, filter and reference data.</a:t>
            </a:r>
          </a:p>
          <a:p>
            <a:pPr lvl="0"/>
            <a:r>
              <a:rPr/>
              <a:t>Formulas entered in one row automatically fill down the table, ensuring consistency.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Apply </a:t>
            </a:r>
            <a:r>
              <a:rPr b="1"/>
              <a:t>filters</a:t>
            </a:r>
            <a:r>
              <a:rPr/>
              <a:t> to focus on relevant subsets of data. Use the filter dropdowns in table headers to include or exclude specific values.</a:t>
            </a:r>
          </a:p>
          <a:p>
            <a:pPr lvl="0"/>
            <a:r>
              <a:rPr b="1"/>
              <a:t>Slicers</a:t>
            </a:r>
            <a:r>
              <a:rPr/>
              <a:t> (discussed in Unit 3.5) provide button‑based filters for dashboards.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Excel offers forecasting tools such as the </a:t>
            </a:r>
            <a:r>
              <a:rPr b="1"/>
              <a:t>FORECAST</a:t>
            </a:r>
            <a:r>
              <a:rPr/>
              <a:t> function and the </a:t>
            </a:r>
            <a:r>
              <a:rPr b="1"/>
              <a:t>Forecast Sheet</a:t>
            </a:r>
            <a:r>
              <a:rPr/>
              <a:t> (Data &gt; Forecast). These tools extrapolate future values based on historical data using linear regression. They can estimate future sales or resource needs.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sales dashboard might display a table summarising monthly revenue by region, a line chart showing trends over time and filters for region and product category. A forecast sheet projects next quarter’s revenue based on past data.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Dashboards in Excel integrate tables, filters and forecasting tools to provide at‑a‑glance insights and interactive exploration.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advantages do Excel tables offer over regular ranges?</a:t>
            </a:r>
          </a:p>
          <a:p>
            <a:pPr lvl="0" indent="-342900" marL="342900">
              <a:buAutoNum type="arabicPeriod"/>
            </a:pPr>
            <a:r>
              <a:rPr/>
              <a:t>How can filtering improve the usefulness of a dashboard?</a:t>
            </a:r>
          </a:p>
          <a:p>
            <a:pPr lvl="0" indent="-342900" marL="342900">
              <a:buAutoNum type="arabicPeriod"/>
            </a:pPr>
            <a:r>
              <a:rPr/>
              <a:t>Describe a situation where forecasting would be valuable in a dashboard.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2025-09-07T09:18:05Z</dcterms:created>
  <dcterms:modified xsi:type="dcterms:W3CDTF">2025-09-07T09:18:05Z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