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3.3 Pivot Table Operations: Filtering, Sorting &amp; Calculations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filter drop‑downs in pivot tables to include or exclude categories. You can filter row or column labels and use </a:t>
            </a:r>
            <a:r>
              <a:rPr b="1"/>
              <a:t>Label Filters</a:t>
            </a:r>
            <a:r>
              <a:rPr/>
              <a:t> or </a:t>
            </a:r>
            <a:r>
              <a:rPr b="1"/>
              <a:t>Value Filters</a:t>
            </a:r>
            <a:r>
              <a:rPr/>
              <a:t> to show top/bottom items. </a:t>
            </a:r>
            <a:r>
              <a:rPr b="1"/>
              <a:t>Slicers</a:t>
            </a:r>
            <a:r>
              <a:rPr/>
              <a:t> (see Unit 3.5) provide user‑friendly filters.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Right‑click a row or column field and choose </a:t>
            </a:r>
            <a:r>
              <a:rPr b="1"/>
              <a:t>Sort A → Z</a:t>
            </a:r>
            <a:r>
              <a:rPr/>
              <a:t> or </a:t>
            </a:r>
            <a:r>
              <a:rPr b="1"/>
              <a:t>Sort Z → A</a:t>
            </a:r>
            <a:r>
              <a:rPr/>
              <a:t>. Sorting helps highlight highest or lowest values and trends.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Grouping and ungrouping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 dates into months, quarters or years; group numbers into bins. Select the items, right‑click and choose </a:t>
            </a:r>
            <a:r>
              <a:rPr b="1"/>
              <a:t>Group</a:t>
            </a:r>
            <a:r>
              <a:rPr/>
              <a:t>. Ungroup to return to original detail.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Value field settings</a:t>
            </a:r>
            <a:r>
              <a:rPr/>
              <a:t> – Change the summarisation (Sum, Count, Average, etc.) and format.</a:t>
            </a:r>
          </a:p>
          <a:p>
            <a:pPr lvl="0"/>
            <a:r>
              <a:rPr b="1"/>
              <a:t>Show Values As</a:t>
            </a:r>
            <a:r>
              <a:rPr/>
              <a:t> – Display values as percentages of totals, differences from previous, running totals or ranks【268199141166436†L153-L171】.</a:t>
            </a:r>
          </a:p>
          <a:p>
            <a:pPr lvl="0"/>
            <a:r>
              <a:rPr b="1"/>
              <a:t>Calculated fields/items</a:t>
            </a:r>
            <a:r>
              <a:rPr/>
              <a:t> – Add new fields defined by formulas referencing existing fields.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 a sales pivot table to display only the top 5 products by revenue, sort them descending and add a calculated field for profit margin (Profit ÷ Revenue).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Filtering, sorting, grouping and custom calculations enhance pivot tables’ analytical power. These operations allow tailored views that answer specific questions【268199141166436†L153-L171】.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How would you show each region’s revenue as a percentage of the grand total?</a:t>
            </a:r>
          </a:p>
          <a:p>
            <a:pPr lvl="0" indent="-342900" marL="342900">
              <a:buAutoNum type="arabicPeriod"/>
            </a:pPr>
            <a:r>
              <a:rPr/>
              <a:t>What is the difference between grouping and filtering data in a pivot table?</a:t>
            </a:r>
          </a:p>
          <a:p>
            <a:pPr lvl="0" indent="-342900" marL="342900">
              <a:buAutoNum type="arabicPeriod"/>
            </a:pPr>
            <a:r>
              <a:rPr/>
              <a:t>Describe how to create a calculated field in a pivot table.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2025-09-07T09:18:06Z</dcterms:created>
  <dcterms:modified xsi:type="dcterms:W3CDTF">2025-09-07T09:18:06Z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