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3.4 Pivot Charts: Grouping Items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Pivot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pivot chart</a:t>
            </a:r>
            <a:r>
              <a:rPr/>
              <a:t> provides a graphical representation of a pivot table. It reflects the same filters and structure, allowing interactive visual analysis. Pivot charts automatically update when the underlying pivot table changes【268199141166436†L253-L295】.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Grouping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Group dates</a:t>
            </a:r>
            <a:r>
              <a:rPr/>
              <a:t> into months, quarters or years to see trends at different granularities.</a:t>
            </a:r>
          </a:p>
          <a:p>
            <a:pPr lvl="0"/>
            <a:r>
              <a:rPr b="1"/>
              <a:t>Group numeric bins</a:t>
            </a:r>
            <a:r>
              <a:rPr/>
              <a:t> to summarise ranges (for example, age groups).</a:t>
            </a:r>
          </a:p>
          <a:p>
            <a:pPr lvl="0" indent="0" marL="0">
              <a:buNone/>
            </a:pPr>
            <a:r>
              <a:rPr/>
              <a:t>Group by selecting items in the pivot table, right‑clicking and choosing </a:t>
            </a:r>
            <a:r>
              <a:rPr b="1"/>
              <a:t>Group</a:t>
            </a:r>
            <a:r>
              <a:rPr/>
              <a:t>. The pivot chart will display grouped categories.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Chart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Pivot charts support column, bar, line, area and other standard chart types. Scatter and bubble charts are not supported【268199141166436†L253-L295】.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pivot chart from a pivot table summarising sales by date. Group the dates into quarters and observe the seasonal trend. The chart updates as filters change.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Pivot charts enable visual exploration of pivot table summaries. Grouping items allows different levels of aggregation, revealing patterns not apparent in raw data【268199141166436†L253-L295】.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How do pivot charts differ from standard charts?</a:t>
            </a:r>
          </a:p>
          <a:p>
            <a:pPr lvl="0" indent="-342900" marL="342900">
              <a:buAutoNum type="arabicPeriod"/>
            </a:pPr>
            <a:r>
              <a:rPr/>
              <a:t>Describe how to group dates in a pivot chart.</a:t>
            </a:r>
          </a:p>
          <a:p>
            <a:pPr lvl="0" indent="-342900" marL="342900">
              <a:buAutoNum type="arabicPeriod"/>
            </a:pPr>
            <a:r>
              <a:rPr/>
              <a:t>Why might scatter charts be disallowed for pivot charts?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2025-09-07T09:18:07Z</dcterms:created>
  <dcterms:modified xsi:type="dcterms:W3CDTF">2025-09-07T09:18:07Z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