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4.1 Creating Simple Charts &amp; Charting Non‑Adjacent Cells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Creating simple charts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create a chart in Excel:</a:t>
            </a:r>
          </a:p>
          <a:p>
            <a:pPr lvl="0" indent="-342900" marL="342900">
              <a:buAutoNum type="arabicPeriod"/>
            </a:pPr>
            <a:r>
              <a:rPr/>
              <a:t>Select the data range including labels.</a:t>
            </a:r>
          </a:p>
          <a:p>
            <a:pPr lvl="0" indent="-342900" marL="342900">
              <a:buAutoNum type="arabicPeriod"/>
            </a:pPr>
            <a:r>
              <a:rPr/>
              <a:t>Go to </a:t>
            </a:r>
            <a:r>
              <a:rPr b="1"/>
              <a:t>Insert &gt; Recommended Charts</a:t>
            </a:r>
            <a:r>
              <a:rPr/>
              <a:t> and choose a suitable chart type, such as column, bar or line【960823345337559†L688-L707】.</a:t>
            </a:r>
          </a:p>
          <a:p>
            <a:pPr lvl="0" indent="-342900" marL="342900">
              <a:buAutoNum type="arabicPeriod"/>
            </a:pPr>
            <a:r>
              <a:rPr/>
              <a:t>Insert the chart; Excel places it on the worksheet.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Charting non‑adjacent cells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Sometimes the data you want to plot are in separate ranges. To chart non‑adjacent cells:</a:t>
            </a:r>
          </a:p>
          <a:p>
            <a:pPr lvl="0" indent="-342900" marL="342900">
              <a:buAutoNum type="arabicPeriod"/>
            </a:pPr>
            <a:r>
              <a:rPr/>
              <a:t>Select the first range.</a:t>
            </a:r>
          </a:p>
          <a:p>
            <a:pPr lvl="0" indent="-342900" marL="342900">
              <a:buAutoNum type="arabicPeriod"/>
            </a:pPr>
            <a:r>
              <a:rPr/>
              <a:t>Hold </a:t>
            </a:r>
            <a:r>
              <a:rPr b="1"/>
              <a:t>Ctrl</a:t>
            </a:r>
            <a:r>
              <a:rPr/>
              <a:t> and select the additional range or ranges.</a:t>
            </a:r>
          </a:p>
          <a:p>
            <a:pPr lvl="0" indent="-342900" marL="342900">
              <a:buAutoNum type="arabicPeriod"/>
            </a:pPr>
            <a:r>
              <a:rPr/>
              <a:t>Insert the desired chart type. Excel will combine the ranges into a single chart.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compare sales (column B) with profits (column D) for five products, select column B, hold </a:t>
            </a:r>
            <a:r>
              <a:rPr b="1"/>
              <a:t>Ctrl</a:t>
            </a:r>
            <a:r>
              <a:rPr/>
              <a:t>, select column D and insert a column chart. Both series appear side‑by‑side.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Simple charts are created by selecting the relevant data and choosing a chart type【960823345337559†L688-L707】. Non‑adjacent ranges can be charted together by selecting multiple ranges with Ctrl before inserting the chart.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Reflection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Why might you chart non‑adjacent ranges?</a:t>
            </a:r>
          </a:p>
          <a:p>
            <a:pPr lvl="0" indent="-342900" marL="342900">
              <a:buAutoNum type="arabicPeriod"/>
            </a:pPr>
            <a:r>
              <a:rPr/>
              <a:t>What types of data are best displayed using a column chart?</a:t>
            </a:r>
          </a:p>
          <a:p>
            <a:pPr lvl="0" indent="-342900" marL="342900">
              <a:buAutoNum type="arabicPeriod"/>
            </a:pPr>
            <a:r>
              <a:rPr/>
              <a:t>Describe the steps to create a line chart from data in columns A and C.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2025-09-07T09:18:08Z</dcterms:created>
  <dcterms:modified xsi:type="dcterms:W3CDTF">2025-09-07T09:18:08Z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