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4.3 Changing Chart Type, Display Options &amp; Legend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chart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change a chart’s type:</a:t>
            </a:r>
          </a:p>
          <a:p>
            <a:pPr lvl="0" indent="-342900" marL="342900">
              <a:buAutoNum type="arabicPeriod"/>
            </a:pPr>
            <a:r>
              <a:rPr/>
              <a:t>Select the chart.</a:t>
            </a:r>
          </a:p>
          <a:p>
            <a:pPr lvl="0" indent="-342900" marL="342900">
              <a:buAutoNum type="arabicPeriod"/>
            </a:pPr>
            <a:r>
              <a:rPr/>
              <a:t>Go to </a:t>
            </a:r>
            <a:r>
              <a:rPr b="1"/>
              <a:t>Chart Design &gt; Change Chart Type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Choose the desired type (for example, convert a column chart to a line chart). Changing chart type helps better represent the data.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Display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Add or remove chart elements</a:t>
            </a:r>
            <a:r>
              <a:rPr/>
              <a:t> – Use the </a:t>
            </a:r>
            <a:r>
              <a:rPr b="1"/>
              <a:t>Chart Elements</a:t>
            </a:r>
            <a:r>
              <a:rPr/>
              <a:t> button to show or hide axes, gridlines, data labels, error bars or trendlines.</a:t>
            </a:r>
          </a:p>
          <a:p>
            <a:pPr lvl="0"/>
            <a:r>
              <a:rPr b="1"/>
              <a:t>Customize axes</a:t>
            </a:r>
            <a:r>
              <a:rPr/>
              <a:t> – Change axis scales, formats and tick marks.</a:t>
            </a:r>
          </a:p>
          <a:p>
            <a:pPr lvl="0"/>
            <a:r>
              <a:rPr b="1"/>
              <a:t>Data labels</a:t>
            </a:r>
            <a:r>
              <a:rPr/>
              <a:t> – Show values or percentages directly on the chart.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Legend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legend identifies each data series. To customise the legend:</a:t>
            </a:r>
          </a:p>
          <a:p>
            <a:pPr lvl="0"/>
            <a:r>
              <a:rPr/>
              <a:t>Add or remove it via the </a:t>
            </a:r>
            <a:r>
              <a:rPr b="1"/>
              <a:t>Chart Elements</a:t>
            </a:r>
            <a:r>
              <a:rPr/>
              <a:t> button.</a:t>
            </a:r>
          </a:p>
          <a:p>
            <a:pPr lvl="0"/>
            <a:r>
              <a:rPr/>
              <a:t>Change its position (top, bottom, left, right).</a:t>
            </a:r>
          </a:p>
          <a:p>
            <a:pPr lvl="0"/>
            <a:r>
              <a:rPr/>
              <a:t>Modify the legend’s font and colour for clarity.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 a clustered bar chart of sales by region into a stacked bar chart to compare totals. Add data labels and position the legend at the bottom.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chart types, adjusting display options and customising legends ensure that charts communicate the intended message clearly【960823345337559†L760-L840】.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Reflection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When would you convert a line chart into a scatter plot?</a:t>
            </a:r>
          </a:p>
          <a:p>
            <a:pPr lvl="0" indent="-342900" marL="342900">
              <a:buAutoNum type="arabicPeriod"/>
            </a:pPr>
            <a:r>
              <a:rPr/>
              <a:t>How do you add data labels to a chart?</a:t>
            </a:r>
          </a:p>
          <a:p>
            <a:pPr lvl="0" indent="-342900" marL="342900">
              <a:buAutoNum type="arabicPeriod"/>
            </a:pPr>
            <a:r>
              <a:rPr/>
              <a:t>Why is the legend important?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2025-09-07T09:18:10Z</dcterms:created>
  <dcterms:modified xsi:type="dcterms:W3CDTF">2025-09-07T09:18:10Z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