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4.4 Formatting Charts: Text, Numbers &amp; Plot Area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Axis labels and titles</a:t>
            </a:r>
            <a:r>
              <a:rPr/>
              <a:t> – Change font, size and colour via the </a:t>
            </a:r>
            <a:r>
              <a:rPr b="1"/>
              <a:t>Home</a:t>
            </a:r>
            <a:r>
              <a:rPr/>
              <a:t> tab or right‑click options.</a:t>
            </a:r>
          </a:p>
          <a:p>
            <a:pPr lvl="0"/>
            <a:r>
              <a:rPr b="1"/>
              <a:t>Data labels</a:t>
            </a:r>
            <a:r>
              <a:rPr/>
              <a:t> – Format numbers (currency, percentage) and adjust font style and alignment.</a:t>
            </a:r>
          </a:p>
          <a:p>
            <a:pPr lvl="0"/>
            <a:r>
              <a:rPr b="1"/>
              <a:t>Legend text</a:t>
            </a:r>
            <a:r>
              <a:rPr/>
              <a:t> – Customise the font to match the rest of the report.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Axis numbers</a:t>
            </a:r>
            <a:r>
              <a:rPr/>
              <a:t> – Apply number formats (currency, percentage, scientific) to improve readability.</a:t>
            </a:r>
          </a:p>
          <a:p>
            <a:pPr lvl="0"/>
            <a:r>
              <a:rPr b="1"/>
              <a:t>Scale</a:t>
            </a:r>
            <a:r>
              <a:rPr/>
              <a:t> – Adjust axis minima and maxima to focus on relevant ranges.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Plot area and chart area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Plot area</a:t>
            </a:r>
            <a:r>
              <a:rPr/>
              <a:t> – The region containing the data. You can change background colour, add borders or patterns.</a:t>
            </a:r>
          </a:p>
          <a:p>
            <a:pPr lvl="0"/>
            <a:r>
              <a:rPr b="1"/>
              <a:t>Chart area</a:t>
            </a:r>
            <a:r>
              <a:rPr/>
              <a:t> – The entire chart container. You can apply shadows, rounded corners or gradient fills.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 a line chart showing revenue over time: set the y‑axis to display currency with thousands separators, colour the plot area light grey and enlarge the title font.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Proper formatting of text, numbers and the plot area enhances chart readability and professionalism【960823345337559†L760-L840】.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How do you change the number format of axis tick labels?</a:t>
            </a:r>
          </a:p>
          <a:p>
            <a:pPr lvl="0" indent="-342900" marL="342900">
              <a:buAutoNum type="arabicPeriod"/>
            </a:pPr>
            <a:r>
              <a:rPr/>
              <a:t>What is the difference between the plot area and chart area?</a:t>
            </a:r>
          </a:p>
          <a:p>
            <a:pPr lvl="0" indent="-342900" marL="342900">
              <a:buAutoNum type="arabicPeriod"/>
            </a:pPr>
            <a:r>
              <a:rPr/>
              <a:t>Give an example of when changing the axis scale is important.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2025-09-07T09:18:11Z</dcterms:created>
  <dcterms:modified xsi:type="dcterms:W3CDTF">2025-09-07T09:18:11Z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