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5.1 Matplotlib Overview &amp; Setup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Matplotlib is an open‑source Python library for creating static, interactive and animated visualisations. It offers a MATLAB‑like plotting interface through the </a:t>
            </a:r>
            <a:r>
              <a:rPr>
                <a:latin typeface="Courier"/>
              </a:rPr>
              <a:t>pyplot</a:t>
            </a:r>
            <a:r>
              <a:rPr/>
              <a:t> module and integrates well with other libraries such as NumPy and Pandas【98554664303776†L151-L182】.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Supports a wide variety of plots: line, bar, scatter, histogram, pie and more.</a:t>
            </a:r>
          </a:p>
          <a:p>
            <a:pPr lvl="0"/>
            <a:r>
              <a:rPr/>
              <a:t>Highly customisable: control colours, markers, line styles, fonts and layouts.</a:t>
            </a:r>
          </a:p>
          <a:p>
            <a:pPr lvl="0"/>
            <a:r>
              <a:rPr/>
              <a:t>Enables subplots for multiple charts within one figure.</a:t>
            </a:r>
          </a:p>
          <a:p>
            <a:pPr lvl="0"/>
            <a:r>
              <a:rPr/>
              <a:t>Exports figures to formats including PNG, PDF and SVG.</a:t>
            </a:r>
          </a:p>
          <a:p>
            <a:pPr lvl="0"/>
            <a:r>
              <a:rPr/>
              <a:t>Widely used in data science, machine learning and scientific computing.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Installation</a:t>
            </a:r>
            <a:r>
              <a:rPr/>
              <a:t> – Install via </a:t>
            </a:r>
            <a:r>
              <a:rPr>
                <a:latin typeface="Courier"/>
              </a:rPr>
              <a:t>pip install matplotlib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b="1"/>
              <a:t>Importing</a:t>
            </a:r>
            <a:r>
              <a:rPr/>
              <a:t> – In Python, import the plotting interface using </a:t>
            </a:r>
            <a:r>
              <a:rPr>
                <a:latin typeface="Courier"/>
              </a:rPr>
              <a:t>import matplotlib.pyplot as plt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b="1"/>
              <a:t>Creating a figure and axes</a:t>
            </a:r>
            <a:r>
              <a:rPr/>
              <a:t> – Use </a:t>
            </a:r>
            <a:r>
              <a:rPr>
                <a:latin typeface="Courier"/>
              </a:rPr>
              <a:t>plt.figure()</a:t>
            </a:r>
            <a:r>
              <a:rPr/>
              <a:t> or </a:t>
            </a:r>
            <a:r>
              <a:rPr>
                <a:latin typeface="Courier"/>
              </a:rPr>
              <a:t>plt.subplots()</a:t>
            </a:r>
            <a:r>
              <a:rPr/>
              <a:t> to create a figure and axes before plotting.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a simple line plot of sales over time:</a:t>
            </a:r>
          </a:p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matplotlib.pyplot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plt</a:t>
            </a:r>
            <a:br/>
            <a:r>
              <a:rPr>
                <a:latin typeface="Courier"/>
              </a:rPr>
              <a:t>months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70A0"/>
                </a:solidFill>
                <a:latin typeface="Courier"/>
              </a:rPr>
              <a:t>'Jan'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'Feb'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'Mar'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'Apr'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sales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</a:t>
            </a:r>
            <a:r>
              <a:rPr>
                <a:solidFill>
                  <a:srgbClr val="40A070"/>
                </a:solidFill>
                <a:latin typeface="Courier"/>
              </a:rPr>
              <a:t>120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150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170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160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plt.plot(months, sales)</a:t>
            </a:r>
            <a:br/>
            <a:r>
              <a:rPr>
                <a:latin typeface="Courier"/>
              </a:rPr>
              <a:t>plt.xlabel(</a:t>
            </a:r>
            <a:r>
              <a:rPr>
                <a:solidFill>
                  <a:srgbClr val="4070A0"/>
                </a:solidFill>
                <a:latin typeface="Courier"/>
              </a:rPr>
              <a:t>'Month'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plt.ylabel(</a:t>
            </a:r>
            <a:r>
              <a:rPr>
                <a:solidFill>
                  <a:srgbClr val="4070A0"/>
                </a:solidFill>
                <a:latin typeface="Courier"/>
              </a:rPr>
              <a:t>'Sales (₹)'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plt.title(</a:t>
            </a:r>
            <a:r>
              <a:rPr>
                <a:solidFill>
                  <a:srgbClr val="4070A0"/>
                </a:solidFill>
                <a:latin typeface="Courier"/>
              </a:rPr>
              <a:t>'Monthly Sales'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plt.show()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Matplotlib provides flexible and powerful tools for data visualisation in Python. Its extensive customization options and integration with the scientific Python ecosystem make it a standard library in analytics【98554664303776†L151-L182】.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Reflection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Why is Matplotlib widely used in the data science community?</a:t>
            </a:r>
          </a:p>
          <a:p>
            <a:pPr lvl="0" indent="-342900" marL="342900">
              <a:buAutoNum type="arabicPeriod"/>
            </a:pPr>
            <a:r>
              <a:rPr/>
              <a:t>How do you import Matplotlib in Python?</a:t>
            </a:r>
          </a:p>
          <a:p>
            <a:pPr lvl="0" indent="-342900" marL="342900">
              <a:buAutoNum type="arabicPeriod"/>
            </a:pPr>
            <a:r>
              <a:rPr/>
              <a:t>What are some advantages of using subplots?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2025-09-07T09:18:12Z</dcterms:created>
  <dcterms:modified xsi:type="dcterms:W3CDTF">2025-09-07T09:18:12Z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