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24676-7757-4AB5-AA39-4508541B4F87}" v="218" dt="2022-08-14T01:53:50.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 I am Aakash and today I will be going through the system analysis presentation.</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system will allow the user to pick the three different driving packages. Once the student decides the package, the student will make reservations based on available time and date. </a:t>
            </a:r>
            <a:endParaRPr lang="en-US" dirty="0"/>
          </a:p>
          <a:p>
            <a:r>
              <a:rPr lang="en-US" dirty="0"/>
              <a:t>Each user has to make an account first which will provide a unique username and password. The user will use this username and password to access into website. This is how different users will be distinguished from each other. The inputs will be case-sensitive. For extra-security purposes we will use two factor authentication; email and text. </a:t>
            </a:r>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have three different user for our system; customer, admin and DMV. The customer can create a user account, log in to the system, study material, take practice tests, select packages, make reservations and payments. </a:t>
            </a:r>
            <a:r>
              <a:rPr lang="en-US" dirty="0"/>
              <a:t>The admin has the capacity of resetting user passwords, disabling inactive packages, adding and deleting user accounts, generating user reports, and verifying packages, reservations and payments. DMV will update their guidelines and policies which is the basis for making new study materials.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diagram shows the activity during the log in of the customer.  The customer will browse Driver Pass webpage and use their username and password to log in. Once they login, the verification process starts. If it is verified , then the customer can access their account. If the customer inputs incorrect password, the login error message is displayed. If the customer still inputs  incorrect password 4 times then their account is blocked and admin is notified. The customer has to contact admin to activate their account again.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computing will be used to secure the data exchange between client and server. The user will need a username and password to log in. It will be followed by two-factor authentication (text and email) for extra security purposes. The system will automatically disable the account if there are more than 4 incorrect attempts to log in. The admin will be notified immediately. If the user forgets their password, the system will ask the user for their email address where a password reset line will be sent.</a:t>
            </a:r>
            <a:endParaRPr lang="en-US"/>
          </a:p>
          <a:p>
            <a:pPr marL="171450" indent="-171450">
              <a:buFont typeface="Arial"/>
              <a:buChar char="•"/>
            </a:pPr>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first limitation will be always stuffs like the technology, devices, and internet. The second limitation is the time. As of now, the five-month time frame provided is not enough. The third limitation is the budget as it is not mentioned to us. The DMV guidelines are always a limitation as they keep updating it a lot.</a:t>
            </a:r>
            <a:endParaRPr lang="en-US" dirty="0">
              <a:ea typeface="Calibri" panose="020F0502020204030204"/>
              <a:cs typeface="Calibri" panose="020F0502020204030204"/>
            </a:endParaRPr>
          </a:p>
          <a:p>
            <a:pPr marL="0" marR="0" lvl="0" indent="0" algn="l" defTabSz="914400">
              <a:lnSpc>
                <a:spcPct val="100000"/>
              </a:lnSpc>
              <a:spcBef>
                <a:spcPts val="0"/>
              </a:spcBef>
              <a:spcAft>
                <a:spcPts val="0"/>
              </a:spcAft>
              <a:buClrTx/>
              <a:buSzTx/>
              <a:buFontTx/>
              <a:buNone/>
              <a:tabLst/>
              <a:defRPr/>
            </a:pPr>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8/13/2022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8/13/2022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rPr>
              <a:t>Aakash Thapa</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a:buNone/>
            </a:pPr>
            <a:r>
              <a:rPr lang="en-US" dirty="0">
                <a:ea typeface="Calibri"/>
                <a:cs typeface="Calibri"/>
              </a:rPr>
              <a:t>Functional</a:t>
            </a:r>
          </a:p>
          <a:p>
            <a:r>
              <a:rPr lang="en-US" dirty="0">
                <a:ea typeface="Calibri"/>
                <a:cs typeface="Calibri"/>
              </a:rPr>
              <a:t>Three different driving packages offered to users</a:t>
            </a:r>
          </a:p>
          <a:p>
            <a:r>
              <a:rPr lang="en-US" dirty="0">
                <a:ea typeface="Calibri"/>
                <a:cs typeface="Calibri"/>
              </a:rPr>
              <a:t>Students will be able to book the reservations</a:t>
            </a:r>
          </a:p>
          <a:p>
            <a:pPr marL="0" indent="0">
              <a:buNone/>
            </a:pPr>
            <a:endParaRPr lang="en-US" dirty="0">
              <a:ea typeface="Calibri"/>
              <a:cs typeface="Calibri"/>
            </a:endParaRPr>
          </a:p>
          <a:p>
            <a:pPr marL="0" indent="0">
              <a:buNone/>
            </a:pPr>
            <a:r>
              <a:rPr lang="en-US" dirty="0">
                <a:ea typeface="Calibri"/>
                <a:cs typeface="Calibri"/>
              </a:rPr>
              <a:t>Non-Functional</a:t>
            </a:r>
          </a:p>
          <a:p>
            <a:r>
              <a:rPr lang="en-US" dirty="0">
                <a:ea typeface="Calibri"/>
                <a:cs typeface="Calibri"/>
              </a:rPr>
              <a:t>Unique password and case sensitive username</a:t>
            </a:r>
          </a:p>
          <a:p>
            <a:r>
              <a:rPr lang="en-US" dirty="0">
                <a:ea typeface="Calibri"/>
                <a:cs typeface="Calibri"/>
              </a:rPr>
              <a:t>Two factor authentication</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4" descr="Diagram, schematic&#10;&#10;Description automatically generated">
            <a:extLst>
              <a:ext uri="{FF2B5EF4-FFF2-40B4-BE49-F238E27FC236}">
                <a16:creationId xmlns:a16="http://schemas.microsoft.com/office/drawing/2014/main" id="{17542E05-ABFF-37B9-7E8B-8E898E0477E0}"/>
              </a:ext>
            </a:extLst>
          </p:cNvPr>
          <p:cNvPicPr>
            <a:picLocks noGrp="1" noChangeAspect="1"/>
          </p:cNvPicPr>
          <p:nvPr>
            <p:ph idx="1"/>
          </p:nvPr>
        </p:nvPicPr>
        <p:blipFill>
          <a:blip r:embed="rId5"/>
          <a:stretch>
            <a:fillRect/>
          </a:stretch>
        </p:blipFill>
        <p:spPr>
          <a:xfrm>
            <a:off x="6272747" y="83409"/>
            <a:ext cx="5173967" cy="6696576"/>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4" descr="Diagram&#10;&#10;Description automatically generated">
            <a:extLst>
              <a:ext uri="{FF2B5EF4-FFF2-40B4-BE49-F238E27FC236}">
                <a16:creationId xmlns:a16="http://schemas.microsoft.com/office/drawing/2014/main" id="{DAD3BC24-E8E7-C3FA-4EE3-773DD7EE545A}"/>
              </a:ext>
            </a:extLst>
          </p:cNvPr>
          <p:cNvPicPr>
            <a:picLocks noGrp="1" noChangeAspect="1"/>
          </p:cNvPicPr>
          <p:nvPr>
            <p:ph idx="1"/>
          </p:nvPr>
        </p:nvPicPr>
        <p:blipFill>
          <a:blip r:embed="rId5"/>
          <a:stretch>
            <a:fillRect/>
          </a:stretch>
        </p:blipFill>
        <p:spPr>
          <a:xfrm>
            <a:off x="6308288" y="772020"/>
            <a:ext cx="5748769" cy="4811354"/>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ea typeface="Calibri"/>
                <a:cs typeface="Calibri"/>
              </a:rPr>
              <a:t>Cloud computing</a:t>
            </a:r>
          </a:p>
          <a:p>
            <a:r>
              <a:rPr lang="en-US" sz="2400" dirty="0">
                <a:solidFill>
                  <a:srgbClr val="000000"/>
                </a:solidFill>
                <a:ea typeface="Calibri"/>
                <a:cs typeface="Calibri"/>
              </a:rPr>
              <a:t>Unique username and password</a:t>
            </a:r>
          </a:p>
          <a:p>
            <a:r>
              <a:rPr lang="en-US" sz="2400" dirty="0">
                <a:solidFill>
                  <a:srgbClr val="000000"/>
                </a:solidFill>
                <a:ea typeface="Calibri"/>
                <a:cs typeface="Calibri"/>
              </a:rPr>
              <a:t>Case-sensitive</a:t>
            </a:r>
          </a:p>
          <a:p>
            <a:r>
              <a:rPr lang="en-US" sz="2400" dirty="0">
                <a:solidFill>
                  <a:srgbClr val="000000"/>
                </a:solidFill>
                <a:ea typeface="Calibri"/>
                <a:cs typeface="Calibri"/>
              </a:rPr>
              <a:t>Account blocked after limited attempts</a:t>
            </a:r>
          </a:p>
          <a:p>
            <a:endParaRPr lang="en-US" sz="24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ea typeface="Calibri"/>
                <a:cs typeface="Calibri"/>
              </a:rPr>
              <a:t>Technological limitations</a:t>
            </a:r>
          </a:p>
          <a:p>
            <a:r>
              <a:rPr lang="en-US" sz="2400" dirty="0">
                <a:solidFill>
                  <a:srgbClr val="000000"/>
                </a:solidFill>
                <a:ea typeface="Calibri"/>
                <a:cs typeface="Calibri"/>
              </a:rPr>
              <a:t>Time-limitation</a:t>
            </a:r>
          </a:p>
          <a:p>
            <a:r>
              <a:rPr lang="en-US" sz="2400" dirty="0">
                <a:solidFill>
                  <a:srgbClr val="000000"/>
                </a:solidFill>
                <a:ea typeface="Calibri"/>
                <a:cs typeface="Calibri"/>
              </a:rPr>
              <a:t>Budget</a:t>
            </a:r>
          </a:p>
          <a:p>
            <a:r>
              <a:rPr lang="en-US" sz="2400" dirty="0">
                <a:solidFill>
                  <a:srgbClr val="000000"/>
                </a:solidFill>
                <a:ea typeface="Calibri"/>
                <a:cs typeface="Calibri"/>
              </a:rPr>
              <a:t>DMV guidelines </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182</cp:revision>
  <dcterms:created xsi:type="dcterms:W3CDTF">2019-10-14T02:36:52Z</dcterms:created>
  <dcterms:modified xsi:type="dcterms:W3CDTF">2022-08-14T01:54:16Z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