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99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2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0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5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0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4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6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7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85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2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0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34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0000" contrast="36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898C-881F-4055-B70D-65A0367C2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521" y="3013278"/>
            <a:ext cx="8868933" cy="1085849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 Ticket Reservation and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37DDB-FF21-E7C5-20C6-71BC2E0C6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1611" y="4622523"/>
            <a:ext cx="2311115" cy="623732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Aakash Dhakal</a:t>
            </a:r>
          </a:p>
        </p:txBody>
      </p:sp>
    </p:spTree>
    <p:extLst>
      <p:ext uri="{BB962C8B-B14F-4D97-AF65-F5344CB8AC3E}">
        <p14:creationId xmlns:p14="http://schemas.microsoft.com/office/powerpoint/2010/main" val="331804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E04586-3068-6FCF-0C1C-441417E69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69" y="523470"/>
            <a:ext cx="6897063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71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1DE128-8832-02D7-FD93-E85C71E8F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678" y="648778"/>
            <a:ext cx="7966645" cy="556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77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83BD25-7465-12DA-A23A-61EB22925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441" y="747338"/>
            <a:ext cx="8183117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29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FC481B-4611-B4DD-500F-3D53E547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99" y="1664412"/>
            <a:ext cx="8412402" cy="352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55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715102-EF21-37AB-6E63-B9E6A1936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30" y="125475"/>
            <a:ext cx="9690340" cy="660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7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C284D1-CC2D-5AD4-3749-5EC995195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389" y="70414"/>
            <a:ext cx="9927222" cy="671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81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B0A5E1-82BD-2B53-808D-CF1B3D892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915" y="752101"/>
            <a:ext cx="8564170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07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9D07-1891-C2CF-486B-6789F8F2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A21D2-2A26-1122-A68F-01180434B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Hence the bus ticket reservation and management program was created using C++ programming language with all features working as intended.</a:t>
            </a:r>
          </a:p>
        </p:txBody>
      </p:sp>
    </p:spTree>
    <p:extLst>
      <p:ext uri="{BB962C8B-B14F-4D97-AF65-F5344CB8AC3E}">
        <p14:creationId xmlns:p14="http://schemas.microsoft.com/office/powerpoint/2010/main" val="4293985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9C77-82E4-D27B-136C-5A2F0739C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598" y="2831113"/>
            <a:ext cx="4634804" cy="857559"/>
          </a:xfrm>
        </p:spPr>
        <p:txBody>
          <a:bodyPr/>
          <a:lstStyle/>
          <a:p>
            <a:r>
              <a:rPr lang="en-US" dirty="0"/>
              <a:t>Any questions??</a:t>
            </a:r>
          </a:p>
        </p:txBody>
      </p:sp>
    </p:spTree>
    <p:extLst>
      <p:ext uri="{BB962C8B-B14F-4D97-AF65-F5344CB8AC3E}">
        <p14:creationId xmlns:p14="http://schemas.microsoft.com/office/powerpoint/2010/main" val="416214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DEE75-AA96-55FD-7CD5-33CC3231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E4D9-145E-4462-D208-BB4C4244F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Bus ticket reservation and management system is a program that manages bus details and helps users to book tickets or reserve seats of the bus</a:t>
            </a:r>
          </a:p>
          <a:p>
            <a:r>
              <a:rPr lang="en-US" sz="2000" dirty="0"/>
              <a:t>There are two modes of the program 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Admin mode </a:t>
            </a:r>
          </a:p>
          <a:p>
            <a:r>
              <a:rPr lang="en-US" sz="2000" dirty="0"/>
              <a:t>Can add, remove buses and see information about buses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Passenger mode</a:t>
            </a:r>
          </a:p>
          <a:p>
            <a:r>
              <a:rPr lang="en-US" sz="2000" dirty="0"/>
              <a:t>Can see available buses, book a ticket and view ticket details</a:t>
            </a:r>
          </a:p>
        </p:txBody>
      </p:sp>
    </p:spTree>
    <p:extLst>
      <p:ext uri="{BB962C8B-B14F-4D97-AF65-F5344CB8AC3E}">
        <p14:creationId xmlns:p14="http://schemas.microsoft.com/office/powerpoint/2010/main" val="45010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2E872-AEAC-FE31-65F7-532884C5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C7EAB-F32B-0791-A7AE-6AC647401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 provide different functions to different roles of users</a:t>
            </a:r>
          </a:p>
          <a:p>
            <a:r>
              <a:rPr lang="en-US" sz="2000" dirty="0"/>
              <a:t>To be able to add or remove buses for admins</a:t>
            </a:r>
          </a:p>
          <a:p>
            <a:r>
              <a:rPr lang="en-US" sz="2000" dirty="0"/>
              <a:t>To be able to  reserve seats and view details about their tickets for passengers</a:t>
            </a:r>
          </a:p>
        </p:txBody>
      </p:sp>
    </p:spTree>
    <p:extLst>
      <p:ext uri="{BB962C8B-B14F-4D97-AF65-F5344CB8AC3E}">
        <p14:creationId xmlns:p14="http://schemas.microsoft.com/office/powerpoint/2010/main" val="3526943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61782-EF39-8786-6089-A8F05AF88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3CEB7-49E6-6154-A092-C1E6D81DA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Add and Remove buses</a:t>
            </a:r>
          </a:p>
          <a:p>
            <a:r>
              <a:rPr lang="en-US" sz="2000" dirty="0"/>
              <a:t>View available buses at the time</a:t>
            </a:r>
          </a:p>
          <a:p>
            <a:r>
              <a:rPr lang="en-US" sz="2000" dirty="0"/>
              <a:t>Reserve a seat on the bus</a:t>
            </a:r>
          </a:p>
          <a:p>
            <a:r>
              <a:rPr lang="en-US" sz="2000" dirty="0"/>
              <a:t>View the details of the ticket after reservation</a:t>
            </a:r>
          </a:p>
        </p:txBody>
      </p:sp>
    </p:spTree>
    <p:extLst>
      <p:ext uri="{BB962C8B-B14F-4D97-AF65-F5344CB8AC3E}">
        <p14:creationId xmlns:p14="http://schemas.microsoft.com/office/powerpoint/2010/main" val="245941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657F-D1DF-44A2-624F-89262E3F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8346C1-7563-BE44-D343-FC536C3CA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37"/>
          <a:stretch/>
        </p:blipFill>
        <p:spPr>
          <a:xfrm>
            <a:off x="945241" y="2794435"/>
            <a:ext cx="10301519" cy="295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13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A2D706-2C1E-356D-C3F5-742581632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899" y="315217"/>
            <a:ext cx="9456203" cy="622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9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0D5FFC-E516-8291-3DDD-037292481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354" y="471054"/>
            <a:ext cx="8488219" cy="26292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CDFF73-0E73-1CAD-21F3-F907DFBCB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354" y="3568492"/>
            <a:ext cx="8499910" cy="304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61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C3677D-6526-B790-DC4C-30A68A537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780" y="337985"/>
            <a:ext cx="7940440" cy="618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90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C40B54-0760-9689-9091-5177DFE7A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03"/>
          <a:stretch/>
        </p:blipFill>
        <p:spPr>
          <a:xfrm>
            <a:off x="703076" y="1535238"/>
            <a:ext cx="10785848" cy="378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90468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155</Words>
  <Application>Microsoft Office PowerPoint</Application>
  <PresentationFormat>Widescreen</PresentationFormat>
  <Paragraphs>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Times New Roman</vt:lpstr>
      <vt:lpstr>Trade Gothic Next Cond</vt:lpstr>
      <vt:lpstr>Trade Gothic Next Light</vt:lpstr>
      <vt:lpstr>PortalVTI</vt:lpstr>
      <vt:lpstr>Bus Ticket Reservation and management system</vt:lpstr>
      <vt:lpstr>Introduction</vt:lpstr>
      <vt:lpstr>objectives</vt:lpstr>
      <vt:lpstr>Features</vt:lpstr>
      <vt:lpstr>Coding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Any questions??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Ticket Reservation and management system</dc:title>
  <dc:creator>Aakash Dhakal</dc:creator>
  <cp:lastModifiedBy>Aakash Dhakal</cp:lastModifiedBy>
  <cp:revision>1</cp:revision>
  <dcterms:created xsi:type="dcterms:W3CDTF">2023-01-02T15:02:41Z</dcterms:created>
  <dcterms:modified xsi:type="dcterms:W3CDTF">2023-01-02T17:53:04Z</dcterms:modified>
</cp:coreProperties>
</file>