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2"/>
    <p:sldId id="266" r:id="rId3"/>
    <p:sldId id="274" r:id="rId4"/>
    <p:sldId id="267" r:id="rId5"/>
    <p:sldId id="269" r:id="rId6"/>
    <p:sldId id="270" r:id="rId7"/>
    <p:sldId id="273" r:id="rId8"/>
    <p:sldId id="272" r:id="rId9"/>
    <p:sldId id="276" r:id="rId10"/>
    <p:sldId id="27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AA7709-B2B2-4DE0-9FD0-720FBAEB6D19}">
          <p14:sldIdLst>
            <p14:sldId id="265"/>
            <p14:sldId id="266"/>
            <p14:sldId id="274"/>
            <p14:sldId id="267"/>
            <p14:sldId id="269"/>
            <p14:sldId id="270"/>
            <p14:sldId id="273"/>
            <p14:sldId id="272"/>
            <p14:sldId id="276"/>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DC04C6-6177-4E6D-A0F6-99318DF4D250}" type="doc">
      <dgm:prSet loTypeId="urn:microsoft.com/office/officeart/2005/8/layout/process5" loCatId="process" qsTypeId="urn:microsoft.com/office/officeart/2005/8/quickstyle/simple2" qsCatId="simple" csTypeId="urn:microsoft.com/office/officeart/2005/8/colors/accent4_2" csCatId="accent4" phldr="1"/>
      <dgm:spPr/>
      <dgm:t>
        <a:bodyPr/>
        <a:lstStyle/>
        <a:p>
          <a:endParaRPr lang="en-IN"/>
        </a:p>
      </dgm:t>
    </dgm:pt>
    <dgm:pt modelId="{A67DED9F-6DD6-4A21-A783-07DD4AF725A0}">
      <dgm:prSet phldrT="[Text]" custT="1"/>
      <dgm:spPr/>
      <dgm:t>
        <a:bodyPr/>
        <a:lstStyle/>
        <a:p>
          <a:r>
            <a:rPr lang="en-IN" sz="1400" dirty="0"/>
            <a:t>Social Data</a:t>
          </a:r>
        </a:p>
      </dgm:t>
    </dgm:pt>
    <dgm:pt modelId="{E18D7AB5-2C26-4289-872F-FA3978D80CA1}" type="parTrans" cxnId="{63E4B805-E37E-4794-A46F-E81AEAEE7DB1}">
      <dgm:prSet/>
      <dgm:spPr/>
      <dgm:t>
        <a:bodyPr/>
        <a:lstStyle/>
        <a:p>
          <a:endParaRPr lang="en-IN"/>
        </a:p>
      </dgm:t>
    </dgm:pt>
    <dgm:pt modelId="{7CF82C05-FB60-4F57-BEA0-F63E85C0FBB6}" type="sibTrans" cxnId="{63E4B805-E37E-4794-A46F-E81AEAEE7DB1}">
      <dgm:prSet/>
      <dgm:spPr/>
      <dgm:t>
        <a:bodyPr/>
        <a:lstStyle/>
        <a:p>
          <a:endParaRPr lang="en-IN"/>
        </a:p>
      </dgm:t>
    </dgm:pt>
    <dgm:pt modelId="{A0F91DB3-AE88-4CB2-A3C8-267DAF39F7A0}">
      <dgm:prSet phldrT="[Text]" custT="1"/>
      <dgm:spPr/>
      <dgm:t>
        <a:bodyPr/>
        <a:lstStyle/>
        <a:p>
          <a:r>
            <a:rPr lang="en-IN" sz="1400" dirty="0"/>
            <a:t>Facebook</a:t>
          </a:r>
        </a:p>
      </dgm:t>
    </dgm:pt>
    <dgm:pt modelId="{C03EC476-CBAD-45D6-B46C-4C86166753AB}" type="parTrans" cxnId="{D483F5AB-3F1F-4CAB-A455-FFE66E43013E}">
      <dgm:prSet/>
      <dgm:spPr/>
      <dgm:t>
        <a:bodyPr/>
        <a:lstStyle/>
        <a:p>
          <a:endParaRPr lang="en-IN"/>
        </a:p>
      </dgm:t>
    </dgm:pt>
    <dgm:pt modelId="{2AD07480-2A23-4145-B450-C4882AD603F7}" type="sibTrans" cxnId="{D483F5AB-3F1F-4CAB-A455-FFE66E43013E}">
      <dgm:prSet/>
      <dgm:spPr/>
      <dgm:t>
        <a:bodyPr/>
        <a:lstStyle/>
        <a:p>
          <a:endParaRPr lang="en-IN"/>
        </a:p>
      </dgm:t>
    </dgm:pt>
    <dgm:pt modelId="{3F5709D7-0FDD-43B3-B122-6EAA1E62A738}">
      <dgm:prSet phldrT="[Text]" custT="1"/>
      <dgm:spPr/>
      <dgm:t>
        <a:bodyPr/>
        <a:lstStyle/>
        <a:p>
          <a:r>
            <a:rPr lang="en-IN" sz="1400" dirty="0"/>
            <a:t>Twitter</a:t>
          </a:r>
        </a:p>
      </dgm:t>
    </dgm:pt>
    <dgm:pt modelId="{92CBE7CA-D437-43D5-B5B4-09CEDA78D0CC}" type="parTrans" cxnId="{FA134181-1466-4684-A55E-76C797080C2A}">
      <dgm:prSet/>
      <dgm:spPr/>
      <dgm:t>
        <a:bodyPr/>
        <a:lstStyle/>
        <a:p>
          <a:endParaRPr lang="en-IN"/>
        </a:p>
      </dgm:t>
    </dgm:pt>
    <dgm:pt modelId="{6EE6348B-8C86-4183-BDC5-989F6537096B}" type="sibTrans" cxnId="{FA134181-1466-4684-A55E-76C797080C2A}">
      <dgm:prSet/>
      <dgm:spPr/>
      <dgm:t>
        <a:bodyPr/>
        <a:lstStyle/>
        <a:p>
          <a:endParaRPr lang="en-IN"/>
        </a:p>
      </dgm:t>
    </dgm:pt>
    <dgm:pt modelId="{C37BD890-0023-4B9B-AA76-CB74A2F2C9AB}">
      <dgm:prSet phldrT="[Text]" custT="1"/>
      <dgm:spPr/>
      <dgm:t>
        <a:bodyPr/>
        <a:lstStyle/>
        <a:p>
          <a:r>
            <a:rPr lang="en-IN" sz="1400" dirty="0"/>
            <a:t>NER (Named Entity Recognition)</a:t>
          </a:r>
        </a:p>
      </dgm:t>
    </dgm:pt>
    <dgm:pt modelId="{8E384EDF-79CD-4FA3-9B5B-621E56492FBB}" type="parTrans" cxnId="{2243335F-D8DF-447E-9EB3-59D00DEEACAA}">
      <dgm:prSet/>
      <dgm:spPr/>
      <dgm:t>
        <a:bodyPr/>
        <a:lstStyle/>
        <a:p>
          <a:endParaRPr lang="en-IN"/>
        </a:p>
      </dgm:t>
    </dgm:pt>
    <dgm:pt modelId="{2AE8F6BC-55E1-4BEC-AF00-7438D5E56AC2}" type="sibTrans" cxnId="{2243335F-D8DF-447E-9EB3-59D00DEEACAA}">
      <dgm:prSet/>
      <dgm:spPr/>
      <dgm:t>
        <a:bodyPr/>
        <a:lstStyle/>
        <a:p>
          <a:endParaRPr lang="en-IN"/>
        </a:p>
      </dgm:t>
    </dgm:pt>
    <dgm:pt modelId="{CB9031FC-183C-4225-B8B0-80FDA53443C0}">
      <dgm:prSet phldrT="[Text]" custT="1"/>
      <dgm:spPr/>
      <dgm:t>
        <a:bodyPr/>
        <a:lstStyle/>
        <a:p>
          <a:r>
            <a:rPr lang="en-IN" sz="1400" dirty="0"/>
            <a:t>Search </a:t>
          </a:r>
          <a:r>
            <a:rPr lang="en-IN" sz="1400" dirty="0" err="1"/>
            <a:t>Dbpedia</a:t>
          </a:r>
          <a:endParaRPr lang="en-IN" sz="1400" dirty="0"/>
        </a:p>
      </dgm:t>
    </dgm:pt>
    <dgm:pt modelId="{3DFD16D6-11C6-47E3-8CF1-DE2FB97E6638}" type="parTrans" cxnId="{192AC6BB-DC60-4803-B2CB-31DF8D748ECE}">
      <dgm:prSet/>
      <dgm:spPr/>
      <dgm:t>
        <a:bodyPr/>
        <a:lstStyle/>
        <a:p>
          <a:endParaRPr lang="en-IN"/>
        </a:p>
      </dgm:t>
    </dgm:pt>
    <dgm:pt modelId="{8C1C53D9-1F5A-45AF-9893-DEFF508DC830}" type="sibTrans" cxnId="{192AC6BB-DC60-4803-B2CB-31DF8D748ECE}">
      <dgm:prSet/>
      <dgm:spPr/>
      <dgm:t>
        <a:bodyPr/>
        <a:lstStyle/>
        <a:p>
          <a:endParaRPr lang="en-IN"/>
        </a:p>
      </dgm:t>
    </dgm:pt>
    <dgm:pt modelId="{F264AC0F-C803-4289-B10E-D648ACD3FF79}">
      <dgm:prSet phldrT="[Text]" custT="1"/>
      <dgm:spPr/>
      <dgm:t>
        <a:bodyPr/>
        <a:lstStyle/>
        <a:p>
          <a:r>
            <a:rPr lang="en-IN" sz="1400" dirty="0"/>
            <a:t>Keyword mapping with </a:t>
          </a:r>
          <a:r>
            <a:rPr lang="en-IN" sz="1400" dirty="0" err="1"/>
            <a:t>DBpedia</a:t>
          </a:r>
          <a:r>
            <a:rPr lang="en-IN" sz="1400" dirty="0"/>
            <a:t> using SPARQL</a:t>
          </a:r>
        </a:p>
      </dgm:t>
    </dgm:pt>
    <dgm:pt modelId="{AAB6ED27-6744-4C95-9484-2E324869DE82}" type="parTrans" cxnId="{F62BE6A7-4BAF-4FE3-969D-21398CE57832}">
      <dgm:prSet/>
      <dgm:spPr/>
      <dgm:t>
        <a:bodyPr/>
        <a:lstStyle/>
        <a:p>
          <a:endParaRPr lang="en-IN"/>
        </a:p>
      </dgm:t>
    </dgm:pt>
    <dgm:pt modelId="{ED87D2DD-EEA1-4FEA-A9FA-33BF4D6C15E2}" type="sibTrans" cxnId="{F62BE6A7-4BAF-4FE3-969D-21398CE57832}">
      <dgm:prSet/>
      <dgm:spPr/>
      <dgm:t>
        <a:bodyPr/>
        <a:lstStyle/>
        <a:p>
          <a:endParaRPr lang="en-IN"/>
        </a:p>
      </dgm:t>
    </dgm:pt>
    <dgm:pt modelId="{049BFF95-1E3F-45DA-B777-3E618B6328C4}">
      <dgm:prSet phldrT="[Text]" custT="1"/>
      <dgm:spPr/>
      <dgm:t>
        <a:bodyPr/>
        <a:lstStyle/>
        <a:p>
          <a:r>
            <a:rPr lang="en-IN" sz="1400" dirty="0"/>
            <a:t>Dependency Parser (Subject, Object)</a:t>
          </a:r>
        </a:p>
      </dgm:t>
    </dgm:pt>
    <dgm:pt modelId="{54D0414D-FAC6-41C6-85B8-BCBEE3146F4E}" type="parTrans" cxnId="{41D54B3B-FA1A-4A92-8218-E4063B2B813B}">
      <dgm:prSet/>
      <dgm:spPr/>
      <dgm:t>
        <a:bodyPr/>
        <a:lstStyle/>
        <a:p>
          <a:endParaRPr lang="en-IN"/>
        </a:p>
      </dgm:t>
    </dgm:pt>
    <dgm:pt modelId="{7C2AB68C-CFE4-4D96-A274-CCD3B013363B}" type="sibTrans" cxnId="{41D54B3B-FA1A-4A92-8218-E4063B2B813B}">
      <dgm:prSet/>
      <dgm:spPr/>
      <dgm:t>
        <a:bodyPr/>
        <a:lstStyle/>
        <a:p>
          <a:endParaRPr lang="en-IN"/>
        </a:p>
      </dgm:t>
    </dgm:pt>
    <dgm:pt modelId="{13E66E76-DACC-40AD-B300-2FD05AD16121}">
      <dgm:prSet phldrT="[Text]" custT="1"/>
      <dgm:spPr/>
      <dgm:t>
        <a:bodyPr/>
        <a:lstStyle/>
        <a:p>
          <a:pPr>
            <a:buNone/>
          </a:pPr>
          <a:r>
            <a:rPr lang="en-US" sz="1400" dirty="0"/>
            <a:t>Preprocessing</a:t>
          </a:r>
          <a:endParaRPr lang="en-IN" sz="1400" dirty="0"/>
        </a:p>
      </dgm:t>
    </dgm:pt>
    <dgm:pt modelId="{957804B2-31F4-415D-9C5B-24A75C26577F}" type="parTrans" cxnId="{8E7337EF-88D7-4724-AABB-BC92EF3843A7}">
      <dgm:prSet/>
      <dgm:spPr/>
      <dgm:t>
        <a:bodyPr/>
        <a:lstStyle/>
        <a:p>
          <a:endParaRPr lang="en-IN"/>
        </a:p>
      </dgm:t>
    </dgm:pt>
    <dgm:pt modelId="{760CFA3E-3582-49A1-9BCF-CBE82D0D6C78}" type="sibTrans" cxnId="{8E7337EF-88D7-4724-AABB-BC92EF3843A7}">
      <dgm:prSet/>
      <dgm:spPr/>
      <dgm:t>
        <a:bodyPr/>
        <a:lstStyle/>
        <a:p>
          <a:endParaRPr lang="en-IN"/>
        </a:p>
      </dgm:t>
    </dgm:pt>
    <dgm:pt modelId="{975B5245-93F1-4B68-B9B5-54659B3F9045}">
      <dgm:prSet phldrT="[Text]" custT="1"/>
      <dgm:spPr/>
      <dgm:t>
        <a:bodyPr/>
        <a:lstStyle/>
        <a:p>
          <a:pPr>
            <a:buFont typeface="Arial" panose="020B0604020202020204" pitchFamily="34" charset="0"/>
            <a:buChar char="•"/>
          </a:pPr>
          <a:r>
            <a:rPr lang="en-US" sz="1400" dirty="0"/>
            <a:t>Text cleansing (Removal of markup tags, emojis, </a:t>
          </a:r>
          <a:r>
            <a:rPr lang="en-US" sz="1400" dirty="0" err="1"/>
            <a:t>urls</a:t>
          </a:r>
          <a:r>
            <a:rPr lang="en-US" sz="1400" dirty="0"/>
            <a:t>, hashtags)</a:t>
          </a:r>
          <a:endParaRPr lang="en-IN" sz="1400" dirty="0"/>
        </a:p>
      </dgm:t>
    </dgm:pt>
    <dgm:pt modelId="{179D8F1D-2C65-41E8-870A-BA0E21C336A1}" type="parTrans" cxnId="{955AE9DD-8C1B-46B8-9F1C-7ED94A91A2DD}">
      <dgm:prSet/>
      <dgm:spPr/>
      <dgm:t>
        <a:bodyPr/>
        <a:lstStyle/>
        <a:p>
          <a:endParaRPr lang="en-IN"/>
        </a:p>
      </dgm:t>
    </dgm:pt>
    <dgm:pt modelId="{54C8523D-3CC2-43FF-9517-17E37D90D12B}" type="sibTrans" cxnId="{955AE9DD-8C1B-46B8-9F1C-7ED94A91A2DD}">
      <dgm:prSet/>
      <dgm:spPr/>
      <dgm:t>
        <a:bodyPr/>
        <a:lstStyle/>
        <a:p>
          <a:endParaRPr lang="en-IN"/>
        </a:p>
      </dgm:t>
    </dgm:pt>
    <dgm:pt modelId="{8CEFD756-00A4-41B0-B3AA-E6591EF7F943}">
      <dgm:prSet phldrT="[Text]" custT="1"/>
      <dgm:spPr/>
      <dgm:t>
        <a:bodyPr/>
        <a:lstStyle/>
        <a:p>
          <a:r>
            <a:rPr lang="en-IN" sz="1400" dirty="0"/>
            <a:t>Keyword Extractor</a:t>
          </a:r>
        </a:p>
      </dgm:t>
    </dgm:pt>
    <dgm:pt modelId="{63561677-2B5E-439B-AC4C-6E331C06904F}" type="sibTrans" cxnId="{90DDD24F-FBFB-429B-86BF-53002A203346}">
      <dgm:prSet/>
      <dgm:spPr/>
      <dgm:t>
        <a:bodyPr/>
        <a:lstStyle/>
        <a:p>
          <a:endParaRPr lang="en-IN"/>
        </a:p>
      </dgm:t>
    </dgm:pt>
    <dgm:pt modelId="{202232F7-F139-482E-A7D6-9ECC1604AFBA}" type="parTrans" cxnId="{90DDD24F-FBFB-429B-86BF-53002A203346}">
      <dgm:prSet/>
      <dgm:spPr/>
      <dgm:t>
        <a:bodyPr/>
        <a:lstStyle/>
        <a:p>
          <a:endParaRPr lang="en-IN"/>
        </a:p>
      </dgm:t>
    </dgm:pt>
    <dgm:pt modelId="{D37D4011-E084-4F99-BBEB-A1FBE053D2FB}">
      <dgm:prSet phldrT="[Text]" custT="1"/>
      <dgm:spPr/>
      <dgm:t>
        <a:bodyPr/>
        <a:lstStyle/>
        <a:p>
          <a:r>
            <a:rPr lang="en-IN" sz="1400" dirty="0"/>
            <a:t>Extract URIs</a:t>
          </a:r>
        </a:p>
      </dgm:t>
    </dgm:pt>
    <dgm:pt modelId="{E6DD5BBE-7DE3-48B8-A09F-3462E2F93BCC}" type="parTrans" cxnId="{7EFCC023-76F6-456F-8480-F5FE7CA8B297}">
      <dgm:prSet/>
      <dgm:spPr/>
      <dgm:t>
        <a:bodyPr/>
        <a:lstStyle/>
        <a:p>
          <a:endParaRPr lang="en-IN"/>
        </a:p>
      </dgm:t>
    </dgm:pt>
    <dgm:pt modelId="{5A176683-6EBA-43D5-9740-58B748312830}" type="sibTrans" cxnId="{7EFCC023-76F6-456F-8480-F5FE7CA8B297}">
      <dgm:prSet/>
      <dgm:spPr/>
      <dgm:t>
        <a:bodyPr/>
        <a:lstStyle/>
        <a:p>
          <a:endParaRPr lang="en-IN"/>
        </a:p>
      </dgm:t>
    </dgm:pt>
    <dgm:pt modelId="{C834DB3E-2AE4-46D3-860D-03E6C463A08B}">
      <dgm:prSet phldrT="[Text]" custT="1"/>
      <dgm:spPr/>
      <dgm:t>
        <a:bodyPr/>
        <a:lstStyle/>
        <a:p>
          <a:r>
            <a:rPr lang="en-IN" sz="1400" dirty="0"/>
            <a:t>Category Identification</a:t>
          </a:r>
        </a:p>
      </dgm:t>
    </dgm:pt>
    <dgm:pt modelId="{9B669038-3E5E-46C8-9E7D-F9C8A67E6DC4}" type="parTrans" cxnId="{BB06F908-894A-4914-98C9-49DB923AD30B}">
      <dgm:prSet/>
      <dgm:spPr/>
      <dgm:t>
        <a:bodyPr/>
        <a:lstStyle/>
        <a:p>
          <a:endParaRPr lang="en-IN"/>
        </a:p>
      </dgm:t>
    </dgm:pt>
    <dgm:pt modelId="{F6722459-AE36-4679-BC5B-EAF280A1E9CC}" type="sibTrans" cxnId="{BB06F908-894A-4914-98C9-49DB923AD30B}">
      <dgm:prSet/>
      <dgm:spPr/>
      <dgm:t>
        <a:bodyPr/>
        <a:lstStyle/>
        <a:p>
          <a:endParaRPr lang="en-IN"/>
        </a:p>
      </dgm:t>
    </dgm:pt>
    <dgm:pt modelId="{A0C9C94B-8C4F-4233-A297-0DAF66BA19C2}">
      <dgm:prSet phldrT="[Text]" custT="1"/>
      <dgm:spPr/>
      <dgm:t>
        <a:bodyPr/>
        <a:lstStyle/>
        <a:p>
          <a:r>
            <a:rPr lang="en-IN" sz="1400" dirty="0"/>
            <a:t>Compare extracted URIs with categories URIs</a:t>
          </a:r>
        </a:p>
      </dgm:t>
    </dgm:pt>
    <dgm:pt modelId="{0AB281F7-DD84-4218-87DB-1588D84EB2A0}" type="parTrans" cxnId="{780CF684-6D36-49D4-AE2F-3C4E0A2936F4}">
      <dgm:prSet/>
      <dgm:spPr/>
      <dgm:t>
        <a:bodyPr/>
        <a:lstStyle/>
        <a:p>
          <a:endParaRPr lang="en-IN"/>
        </a:p>
      </dgm:t>
    </dgm:pt>
    <dgm:pt modelId="{F1E590A0-8ECC-4BF7-9C52-456F06BD70BB}" type="sibTrans" cxnId="{780CF684-6D36-49D4-AE2F-3C4E0A2936F4}">
      <dgm:prSet/>
      <dgm:spPr/>
      <dgm:t>
        <a:bodyPr/>
        <a:lstStyle/>
        <a:p>
          <a:endParaRPr lang="en-IN"/>
        </a:p>
      </dgm:t>
    </dgm:pt>
    <dgm:pt modelId="{687212E8-5D7F-4325-98A7-9E51F452C3DC}">
      <dgm:prSet phldrT="[Text]" custT="1"/>
      <dgm:spPr/>
      <dgm:t>
        <a:bodyPr/>
        <a:lstStyle/>
        <a:p>
          <a:r>
            <a:rPr lang="en-IN" sz="1400" dirty="0"/>
            <a:t>Compute similarity score (Jaccard)</a:t>
          </a:r>
        </a:p>
      </dgm:t>
    </dgm:pt>
    <dgm:pt modelId="{163C0CB7-59B2-49FF-8E2D-1534C6F67607}" type="parTrans" cxnId="{4BDCF65D-725D-4CB5-9A64-CBBC1F145493}">
      <dgm:prSet/>
      <dgm:spPr/>
      <dgm:t>
        <a:bodyPr/>
        <a:lstStyle/>
        <a:p>
          <a:endParaRPr lang="en-IN"/>
        </a:p>
      </dgm:t>
    </dgm:pt>
    <dgm:pt modelId="{29645BC2-E9E4-4266-B6DA-B71D79373BCE}" type="sibTrans" cxnId="{4BDCF65D-725D-4CB5-9A64-CBBC1F145493}">
      <dgm:prSet/>
      <dgm:spPr/>
      <dgm:t>
        <a:bodyPr/>
        <a:lstStyle/>
        <a:p>
          <a:endParaRPr lang="en-IN"/>
        </a:p>
      </dgm:t>
    </dgm:pt>
    <dgm:pt modelId="{D9F32EEC-B92D-4F0E-ADA9-525FB7CC46CD}">
      <dgm:prSet phldrT="[Text]" custT="1"/>
      <dgm:spPr/>
      <dgm:t>
        <a:bodyPr/>
        <a:lstStyle/>
        <a:p>
          <a:r>
            <a:rPr lang="en-IN" sz="1400" dirty="0"/>
            <a:t>RAKE (NN, NNP)</a:t>
          </a:r>
        </a:p>
      </dgm:t>
    </dgm:pt>
    <dgm:pt modelId="{6A64B3B8-9BCC-444C-A95A-46C3A6E6C218}" type="parTrans" cxnId="{AC8C29A6-D969-4D4B-B92D-EB902E1E4E97}">
      <dgm:prSet/>
      <dgm:spPr/>
      <dgm:t>
        <a:bodyPr/>
        <a:lstStyle/>
        <a:p>
          <a:endParaRPr lang="en-IN"/>
        </a:p>
      </dgm:t>
    </dgm:pt>
    <dgm:pt modelId="{A9E4C682-0A4C-4499-8E8B-DDA2BC598A79}" type="sibTrans" cxnId="{AC8C29A6-D969-4D4B-B92D-EB902E1E4E97}">
      <dgm:prSet/>
      <dgm:spPr/>
      <dgm:t>
        <a:bodyPr/>
        <a:lstStyle/>
        <a:p>
          <a:endParaRPr lang="en-IN"/>
        </a:p>
      </dgm:t>
    </dgm:pt>
    <dgm:pt modelId="{80C53E48-2F78-49B5-AC2D-20390AE0CEFE}" type="pres">
      <dgm:prSet presAssocID="{12DC04C6-6177-4E6D-A0F6-99318DF4D250}" presName="diagram" presStyleCnt="0">
        <dgm:presLayoutVars>
          <dgm:dir/>
          <dgm:resizeHandles val="exact"/>
        </dgm:presLayoutVars>
      </dgm:prSet>
      <dgm:spPr/>
    </dgm:pt>
    <dgm:pt modelId="{D2181825-23D1-42F8-ACD9-538A4459C904}" type="pres">
      <dgm:prSet presAssocID="{A67DED9F-6DD6-4A21-A783-07DD4AF725A0}" presName="node" presStyleLbl="node1" presStyleIdx="0" presStyleCnt="5" custScaleY="85631">
        <dgm:presLayoutVars>
          <dgm:bulletEnabled val="1"/>
        </dgm:presLayoutVars>
      </dgm:prSet>
      <dgm:spPr/>
    </dgm:pt>
    <dgm:pt modelId="{10E917B4-ACA7-40D7-BD98-E5BB35D2F462}" type="pres">
      <dgm:prSet presAssocID="{7CF82C05-FB60-4F57-BEA0-F63E85C0FBB6}" presName="sibTrans" presStyleLbl="sibTrans2D1" presStyleIdx="0" presStyleCnt="4"/>
      <dgm:spPr/>
    </dgm:pt>
    <dgm:pt modelId="{6A0EEA45-A56D-48D3-B8BE-1CCD3141475C}" type="pres">
      <dgm:prSet presAssocID="{7CF82C05-FB60-4F57-BEA0-F63E85C0FBB6}" presName="connectorText" presStyleLbl="sibTrans2D1" presStyleIdx="0" presStyleCnt="4"/>
      <dgm:spPr/>
    </dgm:pt>
    <dgm:pt modelId="{4DB82FF7-2BE5-47FF-8FA4-CBF4B64B8661}" type="pres">
      <dgm:prSet presAssocID="{13E66E76-DACC-40AD-B300-2FD05AD16121}" presName="node" presStyleLbl="node1" presStyleIdx="1" presStyleCnt="5" custScaleY="78004">
        <dgm:presLayoutVars>
          <dgm:bulletEnabled val="1"/>
        </dgm:presLayoutVars>
      </dgm:prSet>
      <dgm:spPr/>
    </dgm:pt>
    <dgm:pt modelId="{7C58356B-5784-4AC2-B645-754D03CBDA17}" type="pres">
      <dgm:prSet presAssocID="{760CFA3E-3582-49A1-9BCF-CBE82D0D6C78}" presName="sibTrans" presStyleLbl="sibTrans2D1" presStyleIdx="1" presStyleCnt="4"/>
      <dgm:spPr/>
    </dgm:pt>
    <dgm:pt modelId="{7D6E6617-9712-4362-A6F7-9FDAF01B3BE2}" type="pres">
      <dgm:prSet presAssocID="{760CFA3E-3582-49A1-9BCF-CBE82D0D6C78}" presName="connectorText" presStyleLbl="sibTrans2D1" presStyleIdx="1" presStyleCnt="4"/>
      <dgm:spPr/>
    </dgm:pt>
    <dgm:pt modelId="{F93FE295-83FF-4644-A7EE-2FA6B295DB83}" type="pres">
      <dgm:prSet presAssocID="{8CEFD756-00A4-41B0-B3AA-E6591EF7F943}" presName="node" presStyleLbl="node1" presStyleIdx="2" presStyleCnt="5" custScaleX="125374" custScaleY="127887">
        <dgm:presLayoutVars>
          <dgm:bulletEnabled val="1"/>
        </dgm:presLayoutVars>
      </dgm:prSet>
      <dgm:spPr/>
    </dgm:pt>
    <dgm:pt modelId="{54517ED7-44DA-4F5E-B050-7AD41D63387C}" type="pres">
      <dgm:prSet presAssocID="{63561677-2B5E-439B-AC4C-6E331C06904F}" presName="sibTrans" presStyleLbl="sibTrans2D1" presStyleIdx="2" presStyleCnt="4" custAng="400652"/>
      <dgm:spPr/>
    </dgm:pt>
    <dgm:pt modelId="{3DC6FDAE-1127-499B-8EF3-02C4E9D5364F}" type="pres">
      <dgm:prSet presAssocID="{63561677-2B5E-439B-AC4C-6E331C06904F}" presName="connectorText" presStyleLbl="sibTrans2D1" presStyleIdx="2" presStyleCnt="4"/>
      <dgm:spPr/>
    </dgm:pt>
    <dgm:pt modelId="{2235412D-2E1D-45BE-A246-3AD938FC17B0}" type="pres">
      <dgm:prSet presAssocID="{CB9031FC-183C-4225-B8B0-80FDA53443C0}" presName="node" presStyleLbl="node1" presStyleIdx="3" presStyleCnt="5">
        <dgm:presLayoutVars>
          <dgm:bulletEnabled val="1"/>
        </dgm:presLayoutVars>
      </dgm:prSet>
      <dgm:spPr/>
    </dgm:pt>
    <dgm:pt modelId="{EB3CA177-15E8-4910-9AC0-996899E8775A}" type="pres">
      <dgm:prSet presAssocID="{8C1C53D9-1F5A-45AF-9893-DEFF508DC830}" presName="sibTrans" presStyleLbl="sibTrans2D1" presStyleIdx="3" presStyleCnt="4" custLinFactNeighborX="-9162"/>
      <dgm:spPr/>
    </dgm:pt>
    <dgm:pt modelId="{B471B54F-96E9-4723-AF80-A4EBDE33DAEB}" type="pres">
      <dgm:prSet presAssocID="{8C1C53D9-1F5A-45AF-9893-DEFF508DC830}" presName="connectorText" presStyleLbl="sibTrans2D1" presStyleIdx="3" presStyleCnt="4"/>
      <dgm:spPr/>
    </dgm:pt>
    <dgm:pt modelId="{F7FE52A9-B44A-46F1-9D62-7EC7FE97D1BF}" type="pres">
      <dgm:prSet presAssocID="{C834DB3E-2AE4-46D3-860D-03E6C463A08B}" presName="node" presStyleLbl="node1" presStyleIdx="4" presStyleCnt="5" custScaleY="123977">
        <dgm:presLayoutVars>
          <dgm:bulletEnabled val="1"/>
        </dgm:presLayoutVars>
      </dgm:prSet>
      <dgm:spPr/>
    </dgm:pt>
  </dgm:ptLst>
  <dgm:cxnLst>
    <dgm:cxn modelId="{C12B7101-7A61-49E5-B28D-6593C9007EE6}" type="presOf" srcId="{760CFA3E-3582-49A1-9BCF-CBE82D0D6C78}" destId="{7D6E6617-9712-4362-A6F7-9FDAF01B3BE2}" srcOrd="1" destOrd="0" presId="urn:microsoft.com/office/officeart/2005/8/layout/process5"/>
    <dgm:cxn modelId="{63E4B805-E37E-4794-A46F-E81AEAEE7DB1}" srcId="{12DC04C6-6177-4E6D-A0F6-99318DF4D250}" destId="{A67DED9F-6DD6-4A21-A783-07DD4AF725A0}" srcOrd="0" destOrd="0" parTransId="{E18D7AB5-2C26-4289-872F-FA3978D80CA1}" sibTransId="{7CF82C05-FB60-4F57-BEA0-F63E85C0FBB6}"/>
    <dgm:cxn modelId="{15579D06-8879-442A-B949-F04D07230DD7}" type="presOf" srcId="{63561677-2B5E-439B-AC4C-6E331C06904F}" destId="{54517ED7-44DA-4F5E-B050-7AD41D63387C}" srcOrd="0" destOrd="0" presId="urn:microsoft.com/office/officeart/2005/8/layout/process5"/>
    <dgm:cxn modelId="{D426BF06-0127-424C-86C9-F8C9DB2B17B6}" type="presOf" srcId="{A67DED9F-6DD6-4A21-A783-07DD4AF725A0}" destId="{D2181825-23D1-42F8-ACD9-538A4459C904}" srcOrd="0" destOrd="0" presId="urn:microsoft.com/office/officeart/2005/8/layout/process5"/>
    <dgm:cxn modelId="{BB06F908-894A-4914-98C9-49DB923AD30B}" srcId="{12DC04C6-6177-4E6D-A0F6-99318DF4D250}" destId="{C834DB3E-2AE4-46D3-860D-03E6C463A08B}" srcOrd="4" destOrd="0" parTransId="{9B669038-3E5E-46C8-9E7D-F9C8A67E6DC4}" sibTransId="{F6722459-AE36-4679-BC5B-EAF280A1E9CC}"/>
    <dgm:cxn modelId="{16781713-F450-4926-A90E-354E9B6DEC8B}" type="presOf" srcId="{3F5709D7-0FDD-43B3-B122-6EAA1E62A738}" destId="{D2181825-23D1-42F8-ACD9-538A4459C904}" srcOrd="0" destOrd="2" presId="urn:microsoft.com/office/officeart/2005/8/layout/process5"/>
    <dgm:cxn modelId="{7EFCC023-76F6-456F-8480-F5FE7CA8B297}" srcId="{CB9031FC-183C-4225-B8B0-80FDA53443C0}" destId="{D37D4011-E084-4F99-BBEB-A1FBE053D2FB}" srcOrd="1" destOrd="0" parTransId="{E6DD5BBE-7DE3-48B8-A09F-3462E2F93BCC}" sibTransId="{5A176683-6EBA-43D5-9740-58B748312830}"/>
    <dgm:cxn modelId="{EF228328-0261-42FC-AD8C-26756B8ED83B}" type="presOf" srcId="{687212E8-5D7F-4325-98A7-9E51F452C3DC}" destId="{F7FE52A9-B44A-46F1-9D62-7EC7FE97D1BF}" srcOrd="0" destOrd="2" presId="urn:microsoft.com/office/officeart/2005/8/layout/process5"/>
    <dgm:cxn modelId="{1D34FB33-AB75-45F1-8AFE-B0A1A74161D1}" type="presOf" srcId="{8CEFD756-00A4-41B0-B3AA-E6591EF7F943}" destId="{F93FE295-83FF-4644-A7EE-2FA6B295DB83}" srcOrd="0" destOrd="0" presId="urn:microsoft.com/office/officeart/2005/8/layout/process5"/>
    <dgm:cxn modelId="{C09FFF33-83D2-4506-B633-163C100CA780}" type="presOf" srcId="{8C1C53D9-1F5A-45AF-9893-DEFF508DC830}" destId="{B471B54F-96E9-4723-AF80-A4EBDE33DAEB}" srcOrd="1" destOrd="0" presId="urn:microsoft.com/office/officeart/2005/8/layout/process5"/>
    <dgm:cxn modelId="{41D54B3B-FA1A-4A92-8218-E4063B2B813B}" srcId="{8CEFD756-00A4-41B0-B3AA-E6591EF7F943}" destId="{049BFF95-1E3F-45DA-B777-3E618B6328C4}" srcOrd="2" destOrd="0" parTransId="{54D0414D-FAC6-41C6-85B8-BCBEE3146F4E}" sibTransId="{7C2AB68C-CFE4-4D96-A274-CCD3B013363B}"/>
    <dgm:cxn modelId="{4BDCF65D-725D-4CB5-9A64-CBBC1F145493}" srcId="{C834DB3E-2AE4-46D3-860D-03E6C463A08B}" destId="{687212E8-5D7F-4325-98A7-9E51F452C3DC}" srcOrd="1" destOrd="0" parTransId="{163C0CB7-59B2-49FF-8E2D-1534C6F67607}" sibTransId="{29645BC2-E9E4-4266-B6DA-B71D79373BCE}"/>
    <dgm:cxn modelId="{5DEC075E-C2BE-45FB-8F0D-6C60AC3A00A7}" type="presOf" srcId="{CB9031FC-183C-4225-B8B0-80FDA53443C0}" destId="{2235412D-2E1D-45BE-A246-3AD938FC17B0}" srcOrd="0" destOrd="0" presId="urn:microsoft.com/office/officeart/2005/8/layout/process5"/>
    <dgm:cxn modelId="{2243335F-D8DF-447E-9EB3-59D00DEEACAA}" srcId="{8CEFD756-00A4-41B0-B3AA-E6591EF7F943}" destId="{C37BD890-0023-4B9B-AA76-CB74A2F2C9AB}" srcOrd="1" destOrd="0" parTransId="{8E384EDF-79CD-4FA3-9B5B-621E56492FBB}" sibTransId="{2AE8F6BC-55E1-4BEC-AF00-7438D5E56AC2}"/>
    <dgm:cxn modelId="{2B6D364A-716B-43B6-BCEF-16D07130F2D6}" type="presOf" srcId="{F264AC0F-C803-4289-B10E-D648ACD3FF79}" destId="{2235412D-2E1D-45BE-A246-3AD938FC17B0}" srcOrd="0" destOrd="1" presId="urn:microsoft.com/office/officeart/2005/8/layout/process5"/>
    <dgm:cxn modelId="{9EE7C84B-EBD3-4270-B5EA-EE3CF924DF9B}" type="presOf" srcId="{760CFA3E-3582-49A1-9BCF-CBE82D0D6C78}" destId="{7C58356B-5784-4AC2-B645-754D03CBDA17}" srcOrd="0" destOrd="0" presId="urn:microsoft.com/office/officeart/2005/8/layout/process5"/>
    <dgm:cxn modelId="{90DDD24F-FBFB-429B-86BF-53002A203346}" srcId="{12DC04C6-6177-4E6D-A0F6-99318DF4D250}" destId="{8CEFD756-00A4-41B0-B3AA-E6591EF7F943}" srcOrd="2" destOrd="0" parTransId="{202232F7-F139-482E-A7D6-9ECC1604AFBA}" sibTransId="{63561677-2B5E-439B-AC4C-6E331C06904F}"/>
    <dgm:cxn modelId="{96E8D874-277E-408E-A91E-A697310AE464}" type="presOf" srcId="{C37BD890-0023-4B9B-AA76-CB74A2F2C9AB}" destId="{F93FE295-83FF-4644-A7EE-2FA6B295DB83}" srcOrd="0" destOrd="2" presId="urn:microsoft.com/office/officeart/2005/8/layout/process5"/>
    <dgm:cxn modelId="{FA134181-1466-4684-A55E-76C797080C2A}" srcId="{A67DED9F-6DD6-4A21-A783-07DD4AF725A0}" destId="{3F5709D7-0FDD-43B3-B122-6EAA1E62A738}" srcOrd="1" destOrd="0" parTransId="{92CBE7CA-D437-43D5-B5B4-09CEDA78D0CC}" sibTransId="{6EE6348B-8C86-4183-BDC5-989F6537096B}"/>
    <dgm:cxn modelId="{89AF3883-80DB-46AA-8D4F-6D7B78A7F680}" type="presOf" srcId="{13E66E76-DACC-40AD-B300-2FD05AD16121}" destId="{4DB82FF7-2BE5-47FF-8FA4-CBF4B64B8661}" srcOrd="0" destOrd="0" presId="urn:microsoft.com/office/officeart/2005/8/layout/process5"/>
    <dgm:cxn modelId="{780CF684-6D36-49D4-AE2F-3C4E0A2936F4}" srcId="{C834DB3E-2AE4-46D3-860D-03E6C463A08B}" destId="{A0C9C94B-8C4F-4233-A297-0DAF66BA19C2}" srcOrd="0" destOrd="0" parTransId="{0AB281F7-DD84-4218-87DB-1588D84EB2A0}" sibTransId="{F1E590A0-8ECC-4BF7-9C52-456F06BD70BB}"/>
    <dgm:cxn modelId="{485AAC9B-D146-4116-B454-A1E9EFF86EDF}" type="presOf" srcId="{C834DB3E-2AE4-46D3-860D-03E6C463A08B}" destId="{F7FE52A9-B44A-46F1-9D62-7EC7FE97D1BF}" srcOrd="0" destOrd="0" presId="urn:microsoft.com/office/officeart/2005/8/layout/process5"/>
    <dgm:cxn modelId="{AC8C29A6-D969-4D4B-B92D-EB902E1E4E97}" srcId="{8CEFD756-00A4-41B0-B3AA-E6591EF7F943}" destId="{D9F32EEC-B92D-4F0E-ADA9-525FB7CC46CD}" srcOrd="0" destOrd="0" parTransId="{6A64B3B8-9BCC-444C-A95A-46C3A6E6C218}" sibTransId="{A9E4C682-0A4C-4499-8E8B-DDA2BC598A79}"/>
    <dgm:cxn modelId="{F62BE6A7-4BAF-4FE3-969D-21398CE57832}" srcId="{CB9031FC-183C-4225-B8B0-80FDA53443C0}" destId="{F264AC0F-C803-4289-B10E-D648ACD3FF79}" srcOrd="0" destOrd="0" parTransId="{AAB6ED27-6744-4C95-9484-2E324869DE82}" sibTransId="{ED87D2DD-EEA1-4FEA-A9FA-33BF4D6C15E2}"/>
    <dgm:cxn modelId="{5CCD77A8-1430-4701-94BA-7EEC6E655B9C}" type="presOf" srcId="{63561677-2B5E-439B-AC4C-6E331C06904F}" destId="{3DC6FDAE-1127-499B-8EF3-02C4E9D5364F}" srcOrd="1" destOrd="0" presId="urn:microsoft.com/office/officeart/2005/8/layout/process5"/>
    <dgm:cxn modelId="{3B62E3AB-2DF0-4770-8721-24EC1445DC15}" type="presOf" srcId="{12DC04C6-6177-4E6D-A0F6-99318DF4D250}" destId="{80C53E48-2F78-49B5-AC2D-20390AE0CEFE}" srcOrd="0" destOrd="0" presId="urn:microsoft.com/office/officeart/2005/8/layout/process5"/>
    <dgm:cxn modelId="{D483F5AB-3F1F-4CAB-A455-FFE66E43013E}" srcId="{A67DED9F-6DD6-4A21-A783-07DD4AF725A0}" destId="{A0F91DB3-AE88-4CB2-A3C8-267DAF39F7A0}" srcOrd="0" destOrd="0" parTransId="{C03EC476-CBAD-45D6-B46C-4C86166753AB}" sibTransId="{2AD07480-2A23-4145-B450-C4882AD603F7}"/>
    <dgm:cxn modelId="{62F155BB-D930-4ACC-9C63-D592552D460F}" type="presOf" srcId="{8C1C53D9-1F5A-45AF-9893-DEFF508DC830}" destId="{EB3CA177-15E8-4910-9AC0-996899E8775A}" srcOrd="0" destOrd="0" presId="urn:microsoft.com/office/officeart/2005/8/layout/process5"/>
    <dgm:cxn modelId="{192AC6BB-DC60-4803-B2CB-31DF8D748ECE}" srcId="{12DC04C6-6177-4E6D-A0F6-99318DF4D250}" destId="{CB9031FC-183C-4225-B8B0-80FDA53443C0}" srcOrd="3" destOrd="0" parTransId="{3DFD16D6-11C6-47E3-8CF1-DE2FB97E6638}" sibTransId="{8C1C53D9-1F5A-45AF-9893-DEFF508DC830}"/>
    <dgm:cxn modelId="{1E8896C3-88C3-4727-A474-33EC0AE282CD}" type="presOf" srcId="{049BFF95-1E3F-45DA-B777-3E618B6328C4}" destId="{F93FE295-83FF-4644-A7EE-2FA6B295DB83}" srcOrd="0" destOrd="3" presId="urn:microsoft.com/office/officeart/2005/8/layout/process5"/>
    <dgm:cxn modelId="{96CCD4D2-7E08-47CB-AEEE-4DAF3E8134E5}" type="presOf" srcId="{975B5245-93F1-4B68-B9B5-54659B3F9045}" destId="{4DB82FF7-2BE5-47FF-8FA4-CBF4B64B8661}" srcOrd="0" destOrd="1" presId="urn:microsoft.com/office/officeart/2005/8/layout/process5"/>
    <dgm:cxn modelId="{E8BD05D8-5C4B-480C-96B4-FEBE41B0875F}" type="presOf" srcId="{A0C9C94B-8C4F-4233-A297-0DAF66BA19C2}" destId="{F7FE52A9-B44A-46F1-9D62-7EC7FE97D1BF}" srcOrd="0" destOrd="1" presId="urn:microsoft.com/office/officeart/2005/8/layout/process5"/>
    <dgm:cxn modelId="{FD2400DC-7C28-4695-80F3-AE9B3703C80D}" type="presOf" srcId="{D37D4011-E084-4F99-BBEB-A1FBE053D2FB}" destId="{2235412D-2E1D-45BE-A246-3AD938FC17B0}" srcOrd="0" destOrd="2" presId="urn:microsoft.com/office/officeart/2005/8/layout/process5"/>
    <dgm:cxn modelId="{955AE9DD-8C1B-46B8-9F1C-7ED94A91A2DD}" srcId="{13E66E76-DACC-40AD-B300-2FD05AD16121}" destId="{975B5245-93F1-4B68-B9B5-54659B3F9045}" srcOrd="0" destOrd="0" parTransId="{179D8F1D-2C65-41E8-870A-BA0E21C336A1}" sibTransId="{54C8523D-3CC2-43FF-9517-17E37D90D12B}"/>
    <dgm:cxn modelId="{CEEB9BDE-08CC-4026-9A38-E88E63C392AF}" type="presOf" srcId="{7CF82C05-FB60-4F57-BEA0-F63E85C0FBB6}" destId="{10E917B4-ACA7-40D7-BD98-E5BB35D2F462}" srcOrd="0" destOrd="0" presId="urn:microsoft.com/office/officeart/2005/8/layout/process5"/>
    <dgm:cxn modelId="{D401A1E1-6A64-4A28-93B9-74EF4F89033F}" type="presOf" srcId="{A0F91DB3-AE88-4CB2-A3C8-267DAF39F7A0}" destId="{D2181825-23D1-42F8-ACD9-538A4459C904}" srcOrd="0" destOrd="1" presId="urn:microsoft.com/office/officeart/2005/8/layout/process5"/>
    <dgm:cxn modelId="{A69304ED-341B-422F-962C-8B5AB6B029D6}" type="presOf" srcId="{D9F32EEC-B92D-4F0E-ADA9-525FB7CC46CD}" destId="{F93FE295-83FF-4644-A7EE-2FA6B295DB83}" srcOrd="0" destOrd="1" presId="urn:microsoft.com/office/officeart/2005/8/layout/process5"/>
    <dgm:cxn modelId="{8E7337EF-88D7-4724-AABB-BC92EF3843A7}" srcId="{12DC04C6-6177-4E6D-A0F6-99318DF4D250}" destId="{13E66E76-DACC-40AD-B300-2FD05AD16121}" srcOrd="1" destOrd="0" parTransId="{957804B2-31F4-415D-9C5B-24A75C26577F}" sibTransId="{760CFA3E-3582-49A1-9BCF-CBE82D0D6C78}"/>
    <dgm:cxn modelId="{A1FD3EFF-676D-437D-899A-BB504633D8F9}" type="presOf" srcId="{7CF82C05-FB60-4F57-BEA0-F63E85C0FBB6}" destId="{6A0EEA45-A56D-48D3-B8BE-1CCD3141475C}" srcOrd="1" destOrd="0" presId="urn:microsoft.com/office/officeart/2005/8/layout/process5"/>
    <dgm:cxn modelId="{0CB675EE-48EC-4CD3-9BCA-E907999017A9}" type="presParOf" srcId="{80C53E48-2F78-49B5-AC2D-20390AE0CEFE}" destId="{D2181825-23D1-42F8-ACD9-538A4459C904}" srcOrd="0" destOrd="0" presId="urn:microsoft.com/office/officeart/2005/8/layout/process5"/>
    <dgm:cxn modelId="{117C3D43-F2BE-4E75-A1D8-E2C64929222B}" type="presParOf" srcId="{80C53E48-2F78-49B5-AC2D-20390AE0CEFE}" destId="{10E917B4-ACA7-40D7-BD98-E5BB35D2F462}" srcOrd="1" destOrd="0" presId="urn:microsoft.com/office/officeart/2005/8/layout/process5"/>
    <dgm:cxn modelId="{ADE47E71-AF16-40E7-A3EA-982D6F0F1B0D}" type="presParOf" srcId="{10E917B4-ACA7-40D7-BD98-E5BB35D2F462}" destId="{6A0EEA45-A56D-48D3-B8BE-1CCD3141475C}" srcOrd="0" destOrd="0" presId="urn:microsoft.com/office/officeart/2005/8/layout/process5"/>
    <dgm:cxn modelId="{2BBC428F-ADF1-4577-BD0A-98785B9E5033}" type="presParOf" srcId="{80C53E48-2F78-49B5-AC2D-20390AE0CEFE}" destId="{4DB82FF7-2BE5-47FF-8FA4-CBF4B64B8661}" srcOrd="2" destOrd="0" presId="urn:microsoft.com/office/officeart/2005/8/layout/process5"/>
    <dgm:cxn modelId="{41C47DBC-6EE5-4306-874A-DA00237FBA07}" type="presParOf" srcId="{80C53E48-2F78-49B5-AC2D-20390AE0CEFE}" destId="{7C58356B-5784-4AC2-B645-754D03CBDA17}" srcOrd="3" destOrd="0" presId="urn:microsoft.com/office/officeart/2005/8/layout/process5"/>
    <dgm:cxn modelId="{05E630D9-9D8B-49C6-9505-543793A8109D}" type="presParOf" srcId="{7C58356B-5784-4AC2-B645-754D03CBDA17}" destId="{7D6E6617-9712-4362-A6F7-9FDAF01B3BE2}" srcOrd="0" destOrd="0" presId="urn:microsoft.com/office/officeart/2005/8/layout/process5"/>
    <dgm:cxn modelId="{91D91536-E64C-48A4-97D7-89D42153F620}" type="presParOf" srcId="{80C53E48-2F78-49B5-AC2D-20390AE0CEFE}" destId="{F93FE295-83FF-4644-A7EE-2FA6B295DB83}" srcOrd="4" destOrd="0" presId="urn:microsoft.com/office/officeart/2005/8/layout/process5"/>
    <dgm:cxn modelId="{3607BE1C-E994-4275-9978-32BB3E294876}" type="presParOf" srcId="{80C53E48-2F78-49B5-AC2D-20390AE0CEFE}" destId="{54517ED7-44DA-4F5E-B050-7AD41D63387C}" srcOrd="5" destOrd="0" presId="urn:microsoft.com/office/officeart/2005/8/layout/process5"/>
    <dgm:cxn modelId="{A117248D-5FEB-4F21-BECC-9EB0CBD58B0B}" type="presParOf" srcId="{54517ED7-44DA-4F5E-B050-7AD41D63387C}" destId="{3DC6FDAE-1127-499B-8EF3-02C4E9D5364F}" srcOrd="0" destOrd="0" presId="urn:microsoft.com/office/officeart/2005/8/layout/process5"/>
    <dgm:cxn modelId="{E316F251-45EE-47B6-A9AB-9A044F21846D}" type="presParOf" srcId="{80C53E48-2F78-49B5-AC2D-20390AE0CEFE}" destId="{2235412D-2E1D-45BE-A246-3AD938FC17B0}" srcOrd="6" destOrd="0" presId="urn:microsoft.com/office/officeart/2005/8/layout/process5"/>
    <dgm:cxn modelId="{CD39DA73-4333-44B8-BD3C-A8DB08BA26D1}" type="presParOf" srcId="{80C53E48-2F78-49B5-AC2D-20390AE0CEFE}" destId="{EB3CA177-15E8-4910-9AC0-996899E8775A}" srcOrd="7" destOrd="0" presId="urn:microsoft.com/office/officeart/2005/8/layout/process5"/>
    <dgm:cxn modelId="{5CA24294-F133-49E7-9762-9E2D9DE5B399}" type="presParOf" srcId="{EB3CA177-15E8-4910-9AC0-996899E8775A}" destId="{B471B54F-96E9-4723-AF80-A4EBDE33DAEB}" srcOrd="0" destOrd="0" presId="urn:microsoft.com/office/officeart/2005/8/layout/process5"/>
    <dgm:cxn modelId="{94D97A08-DC08-494A-BFEE-4CB8AE07F9FF}" type="presParOf" srcId="{80C53E48-2F78-49B5-AC2D-20390AE0CEFE}" destId="{F7FE52A9-B44A-46F1-9D62-7EC7FE97D1BF}"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CC9DA6-7F3D-4468-B490-34A2AA97F2DF}" type="doc">
      <dgm:prSet loTypeId="urn:microsoft.com/office/officeart/2005/8/layout/radial5" loCatId="cycle" qsTypeId="urn:microsoft.com/office/officeart/2005/8/quickstyle/simple1" qsCatId="simple" csTypeId="urn:microsoft.com/office/officeart/2005/8/colors/colorful5" csCatId="colorful" phldr="1"/>
      <dgm:spPr/>
      <dgm:t>
        <a:bodyPr/>
        <a:lstStyle/>
        <a:p>
          <a:endParaRPr lang="en-IN"/>
        </a:p>
      </dgm:t>
    </dgm:pt>
    <dgm:pt modelId="{52C32FFB-BA9B-41AB-B2A3-A1CB4D2D1582}">
      <dgm:prSet phldrT="[Text]"/>
      <dgm:spPr/>
      <dgm:t>
        <a:bodyPr/>
        <a:lstStyle/>
        <a:p>
          <a:r>
            <a:rPr lang="en-IN" dirty="0"/>
            <a:t>Sports</a:t>
          </a:r>
        </a:p>
      </dgm:t>
    </dgm:pt>
    <dgm:pt modelId="{D548EBE4-E20F-478F-B9A6-896E1A353C34}" type="parTrans" cxnId="{88E334EB-EA5A-4D6B-81CE-320D529A7A62}">
      <dgm:prSet/>
      <dgm:spPr/>
      <dgm:t>
        <a:bodyPr/>
        <a:lstStyle/>
        <a:p>
          <a:endParaRPr lang="en-IN"/>
        </a:p>
      </dgm:t>
    </dgm:pt>
    <dgm:pt modelId="{FEF41747-3050-4206-A122-87EE96D4E3CF}" type="sibTrans" cxnId="{88E334EB-EA5A-4D6B-81CE-320D529A7A62}">
      <dgm:prSet/>
      <dgm:spPr/>
      <dgm:t>
        <a:bodyPr/>
        <a:lstStyle/>
        <a:p>
          <a:endParaRPr lang="en-IN"/>
        </a:p>
      </dgm:t>
    </dgm:pt>
    <dgm:pt modelId="{AE0626CF-D3E8-4B1C-8ECE-83FE3DA2257F}">
      <dgm:prSet phldrT="[Text]"/>
      <dgm:spPr/>
      <dgm:t>
        <a:bodyPr/>
        <a:lstStyle/>
        <a:p>
          <a:r>
            <a:rPr lang="en-IN" dirty="0"/>
            <a:t>Cricket</a:t>
          </a:r>
        </a:p>
      </dgm:t>
    </dgm:pt>
    <dgm:pt modelId="{48C6EAC8-DD0E-4AAD-88FB-98609207DEB2}" type="parTrans" cxnId="{F0EE258D-8D74-411D-BAE0-E9563F67501C}">
      <dgm:prSet/>
      <dgm:spPr/>
      <dgm:t>
        <a:bodyPr/>
        <a:lstStyle/>
        <a:p>
          <a:endParaRPr lang="en-IN"/>
        </a:p>
      </dgm:t>
    </dgm:pt>
    <dgm:pt modelId="{E152BCE3-E33F-4B0E-84B9-B5F66E93F8C4}" type="sibTrans" cxnId="{F0EE258D-8D74-411D-BAE0-E9563F67501C}">
      <dgm:prSet/>
      <dgm:spPr/>
      <dgm:t>
        <a:bodyPr/>
        <a:lstStyle/>
        <a:p>
          <a:endParaRPr lang="en-IN"/>
        </a:p>
      </dgm:t>
    </dgm:pt>
    <dgm:pt modelId="{601A5966-F011-46EC-807F-A1C40E3E6D85}">
      <dgm:prSet phldrT="[Text]"/>
      <dgm:spPr/>
      <dgm:t>
        <a:bodyPr/>
        <a:lstStyle/>
        <a:p>
          <a:r>
            <a:rPr lang="en-IN" dirty="0"/>
            <a:t>Football</a:t>
          </a:r>
        </a:p>
      </dgm:t>
    </dgm:pt>
    <dgm:pt modelId="{2B965F9F-6A82-4EEF-B845-1EB68600B46D}" type="parTrans" cxnId="{B14EEFEE-515C-4E01-B41E-2A5ECB5D59F2}">
      <dgm:prSet/>
      <dgm:spPr/>
      <dgm:t>
        <a:bodyPr/>
        <a:lstStyle/>
        <a:p>
          <a:endParaRPr lang="en-IN"/>
        </a:p>
      </dgm:t>
    </dgm:pt>
    <dgm:pt modelId="{2EE33398-533F-4844-8AC7-9E5B44CEBEE9}" type="sibTrans" cxnId="{B14EEFEE-515C-4E01-B41E-2A5ECB5D59F2}">
      <dgm:prSet/>
      <dgm:spPr/>
      <dgm:t>
        <a:bodyPr/>
        <a:lstStyle/>
        <a:p>
          <a:endParaRPr lang="en-IN"/>
        </a:p>
      </dgm:t>
    </dgm:pt>
    <dgm:pt modelId="{C9DD744B-7B31-4B77-AAE7-B6D06D29B460}">
      <dgm:prSet phldrT="[Text]"/>
      <dgm:spPr/>
      <dgm:t>
        <a:bodyPr/>
        <a:lstStyle/>
        <a:p>
          <a:r>
            <a:rPr lang="en-IN" dirty="0"/>
            <a:t>Tennis</a:t>
          </a:r>
        </a:p>
      </dgm:t>
    </dgm:pt>
    <dgm:pt modelId="{3158EC3F-836F-4444-A82C-4129BCA278BA}" type="parTrans" cxnId="{EEDB52E2-1AA4-40AB-80FD-04DDE2BBFA95}">
      <dgm:prSet/>
      <dgm:spPr/>
      <dgm:t>
        <a:bodyPr/>
        <a:lstStyle/>
        <a:p>
          <a:endParaRPr lang="en-IN"/>
        </a:p>
      </dgm:t>
    </dgm:pt>
    <dgm:pt modelId="{E7C6A59B-2975-408B-8E1E-71A82503AF6A}" type="sibTrans" cxnId="{EEDB52E2-1AA4-40AB-80FD-04DDE2BBFA95}">
      <dgm:prSet/>
      <dgm:spPr/>
      <dgm:t>
        <a:bodyPr/>
        <a:lstStyle/>
        <a:p>
          <a:endParaRPr lang="en-IN"/>
        </a:p>
      </dgm:t>
    </dgm:pt>
    <dgm:pt modelId="{56F5683F-FCF3-43C9-8279-D31F607CE0EC}">
      <dgm:prSet phldrT="[Text]"/>
      <dgm:spPr/>
      <dgm:t>
        <a:bodyPr/>
        <a:lstStyle/>
        <a:p>
          <a:r>
            <a:rPr lang="en-IN" dirty="0"/>
            <a:t>Badminton</a:t>
          </a:r>
        </a:p>
      </dgm:t>
    </dgm:pt>
    <dgm:pt modelId="{6C11FA9B-0E10-4F3C-A2B4-54AB057A262B}" type="parTrans" cxnId="{2C7BBC02-09D4-46FE-823D-9F38D24C6958}">
      <dgm:prSet/>
      <dgm:spPr/>
      <dgm:t>
        <a:bodyPr/>
        <a:lstStyle/>
        <a:p>
          <a:endParaRPr lang="en-IN"/>
        </a:p>
      </dgm:t>
    </dgm:pt>
    <dgm:pt modelId="{BD5BE6A4-A423-41E1-8953-15F1A7EDACCE}" type="sibTrans" cxnId="{2C7BBC02-09D4-46FE-823D-9F38D24C6958}">
      <dgm:prSet/>
      <dgm:spPr/>
      <dgm:t>
        <a:bodyPr/>
        <a:lstStyle/>
        <a:p>
          <a:endParaRPr lang="en-IN"/>
        </a:p>
      </dgm:t>
    </dgm:pt>
    <dgm:pt modelId="{6D49739B-2147-4DD5-A76F-461A2E07B30C}" type="pres">
      <dgm:prSet presAssocID="{0DCC9DA6-7F3D-4468-B490-34A2AA97F2DF}" presName="Name0" presStyleCnt="0">
        <dgm:presLayoutVars>
          <dgm:chMax val="1"/>
          <dgm:dir/>
          <dgm:animLvl val="ctr"/>
          <dgm:resizeHandles val="exact"/>
        </dgm:presLayoutVars>
      </dgm:prSet>
      <dgm:spPr/>
    </dgm:pt>
    <dgm:pt modelId="{2C7D956C-E5AE-4098-B4B3-A16F4A083C2B}" type="pres">
      <dgm:prSet presAssocID="{52C32FFB-BA9B-41AB-B2A3-A1CB4D2D1582}" presName="centerShape" presStyleLbl="node0" presStyleIdx="0" presStyleCnt="1"/>
      <dgm:spPr/>
    </dgm:pt>
    <dgm:pt modelId="{7BE41535-6D59-4C72-9EB3-895AE2A179D2}" type="pres">
      <dgm:prSet presAssocID="{48C6EAC8-DD0E-4AAD-88FB-98609207DEB2}" presName="parTrans" presStyleLbl="sibTrans2D1" presStyleIdx="0" presStyleCnt="4"/>
      <dgm:spPr/>
    </dgm:pt>
    <dgm:pt modelId="{E9CB6F02-6DB2-42F3-ADF2-2FBA1967CFCA}" type="pres">
      <dgm:prSet presAssocID="{48C6EAC8-DD0E-4AAD-88FB-98609207DEB2}" presName="connectorText" presStyleLbl="sibTrans2D1" presStyleIdx="0" presStyleCnt="4"/>
      <dgm:spPr/>
    </dgm:pt>
    <dgm:pt modelId="{9C2CC52A-36F2-4981-8C95-9EDE28B3C3FE}" type="pres">
      <dgm:prSet presAssocID="{AE0626CF-D3E8-4B1C-8ECE-83FE3DA2257F}" presName="node" presStyleLbl="node1" presStyleIdx="0" presStyleCnt="4">
        <dgm:presLayoutVars>
          <dgm:bulletEnabled val="1"/>
        </dgm:presLayoutVars>
      </dgm:prSet>
      <dgm:spPr/>
    </dgm:pt>
    <dgm:pt modelId="{B21ACFAB-2F1F-4085-9D01-BBB29AA5D0DC}" type="pres">
      <dgm:prSet presAssocID="{2B965F9F-6A82-4EEF-B845-1EB68600B46D}" presName="parTrans" presStyleLbl="sibTrans2D1" presStyleIdx="1" presStyleCnt="4"/>
      <dgm:spPr/>
    </dgm:pt>
    <dgm:pt modelId="{6C7ABC0B-4ED7-4746-9444-8CFE40BE7777}" type="pres">
      <dgm:prSet presAssocID="{2B965F9F-6A82-4EEF-B845-1EB68600B46D}" presName="connectorText" presStyleLbl="sibTrans2D1" presStyleIdx="1" presStyleCnt="4"/>
      <dgm:spPr/>
    </dgm:pt>
    <dgm:pt modelId="{6ACD5723-4B93-4F57-BD8A-636BA639D536}" type="pres">
      <dgm:prSet presAssocID="{601A5966-F011-46EC-807F-A1C40E3E6D85}" presName="node" presStyleLbl="node1" presStyleIdx="1" presStyleCnt="4">
        <dgm:presLayoutVars>
          <dgm:bulletEnabled val="1"/>
        </dgm:presLayoutVars>
      </dgm:prSet>
      <dgm:spPr/>
    </dgm:pt>
    <dgm:pt modelId="{F0B9C435-945E-4C7D-92AA-595362715A21}" type="pres">
      <dgm:prSet presAssocID="{3158EC3F-836F-4444-A82C-4129BCA278BA}" presName="parTrans" presStyleLbl="sibTrans2D1" presStyleIdx="2" presStyleCnt="4"/>
      <dgm:spPr/>
    </dgm:pt>
    <dgm:pt modelId="{D6F2EF0B-DD54-4737-A66E-94470B8E3355}" type="pres">
      <dgm:prSet presAssocID="{3158EC3F-836F-4444-A82C-4129BCA278BA}" presName="connectorText" presStyleLbl="sibTrans2D1" presStyleIdx="2" presStyleCnt="4"/>
      <dgm:spPr/>
    </dgm:pt>
    <dgm:pt modelId="{2079F5DB-7213-4BEB-904F-7235A6DE4B6A}" type="pres">
      <dgm:prSet presAssocID="{C9DD744B-7B31-4B77-AAE7-B6D06D29B460}" presName="node" presStyleLbl="node1" presStyleIdx="2" presStyleCnt="4">
        <dgm:presLayoutVars>
          <dgm:bulletEnabled val="1"/>
        </dgm:presLayoutVars>
      </dgm:prSet>
      <dgm:spPr/>
    </dgm:pt>
    <dgm:pt modelId="{36063E29-569D-4E94-A086-21867064721D}" type="pres">
      <dgm:prSet presAssocID="{6C11FA9B-0E10-4F3C-A2B4-54AB057A262B}" presName="parTrans" presStyleLbl="sibTrans2D1" presStyleIdx="3" presStyleCnt="4"/>
      <dgm:spPr/>
    </dgm:pt>
    <dgm:pt modelId="{FC8CD6CD-C054-4C4F-8932-286B8908B03C}" type="pres">
      <dgm:prSet presAssocID="{6C11FA9B-0E10-4F3C-A2B4-54AB057A262B}" presName="connectorText" presStyleLbl="sibTrans2D1" presStyleIdx="3" presStyleCnt="4"/>
      <dgm:spPr/>
    </dgm:pt>
    <dgm:pt modelId="{DAC867F4-1B62-4F48-8577-6DB8B47090DE}" type="pres">
      <dgm:prSet presAssocID="{56F5683F-FCF3-43C9-8279-D31F607CE0EC}" presName="node" presStyleLbl="node1" presStyleIdx="3" presStyleCnt="4">
        <dgm:presLayoutVars>
          <dgm:bulletEnabled val="1"/>
        </dgm:presLayoutVars>
      </dgm:prSet>
      <dgm:spPr/>
    </dgm:pt>
  </dgm:ptLst>
  <dgm:cxnLst>
    <dgm:cxn modelId="{2C7BBC02-09D4-46FE-823D-9F38D24C6958}" srcId="{52C32FFB-BA9B-41AB-B2A3-A1CB4D2D1582}" destId="{56F5683F-FCF3-43C9-8279-D31F607CE0EC}" srcOrd="3" destOrd="0" parTransId="{6C11FA9B-0E10-4F3C-A2B4-54AB057A262B}" sibTransId="{BD5BE6A4-A423-41E1-8953-15F1A7EDACCE}"/>
    <dgm:cxn modelId="{B1FE090B-E4D7-4307-8154-BDE30AF6734A}" type="presOf" srcId="{3158EC3F-836F-4444-A82C-4129BCA278BA}" destId="{D6F2EF0B-DD54-4737-A66E-94470B8E3355}" srcOrd="1" destOrd="0" presId="urn:microsoft.com/office/officeart/2005/8/layout/radial5"/>
    <dgm:cxn modelId="{5533F60D-A773-4B72-A1F4-98C5FD821361}" type="presOf" srcId="{6C11FA9B-0E10-4F3C-A2B4-54AB057A262B}" destId="{36063E29-569D-4E94-A086-21867064721D}" srcOrd="0" destOrd="0" presId="urn:microsoft.com/office/officeart/2005/8/layout/radial5"/>
    <dgm:cxn modelId="{818A1722-9CA8-4CEC-9FD3-3A48B6C81CA0}" type="presOf" srcId="{0DCC9DA6-7F3D-4468-B490-34A2AA97F2DF}" destId="{6D49739B-2147-4DD5-A76F-461A2E07B30C}" srcOrd="0" destOrd="0" presId="urn:microsoft.com/office/officeart/2005/8/layout/radial5"/>
    <dgm:cxn modelId="{91CA4D32-1C81-43D6-85F0-284199163174}" type="presOf" srcId="{56F5683F-FCF3-43C9-8279-D31F607CE0EC}" destId="{DAC867F4-1B62-4F48-8577-6DB8B47090DE}" srcOrd="0" destOrd="0" presId="urn:microsoft.com/office/officeart/2005/8/layout/radial5"/>
    <dgm:cxn modelId="{03EA725E-70AF-44C5-A6EE-3D869F7A5DAD}" type="presOf" srcId="{52C32FFB-BA9B-41AB-B2A3-A1CB4D2D1582}" destId="{2C7D956C-E5AE-4098-B4B3-A16F4A083C2B}" srcOrd="0" destOrd="0" presId="urn:microsoft.com/office/officeart/2005/8/layout/radial5"/>
    <dgm:cxn modelId="{7128FE4C-93BE-4037-B866-935116445E7B}" type="presOf" srcId="{C9DD744B-7B31-4B77-AAE7-B6D06D29B460}" destId="{2079F5DB-7213-4BEB-904F-7235A6DE4B6A}" srcOrd="0" destOrd="0" presId="urn:microsoft.com/office/officeart/2005/8/layout/radial5"/>
    <dgm:cxn modelId="{B2014483-3ABC-40C4-908C-A81539DF07A8}" type="presOf" srcId="{48C6EAC8-DD0E-4AAD-88FB-98609207DEB2}" destId="{E9CB6F02-6DB2-42F3-ADF2-2FBA1967CFCA}" srcOrd="1" destOrd="0" presId="urn:microsoft.com/office/officeart/2005/8/layout/radial5"/>
    <dgm:cxn modelId="{4330BD87-278E-4C46-96AA-50E1ABD35BF8}" type="presOf" srcId="{2B965F9F-6A82-4EEF-B845-1EB68600B46D}" destId="{B21ACFAB-2F1F-4085-9D01-BBB29AA5D0DC}" srcOrd="0" destOrd="0" presId="urn:microsoft.com/office/officeart/2005/8/layout/radial5"/>
    <dgm:cxn modelId="{3E37AA89-ACF0-4CD1-A5CF-BBF18FE2BC44}" type="presOf" srcId="{2B965F9F-6A82-4EEF-B845-1EB68600B46D}" destId="{6C7ABC0B-4ED7-4746-9444-8CFE40BE7777}" srcOrd="1" destOrd="0" presId="urn:microsoft.com/office/officeart/2005/8/layout/radial5"/>
    <dgm:cxn modelId="{F0EE258D-8D74-411D-BAE0-E9563F67501C}" srcId="{52C32FFB-BA9B-41AB-B2A3-A1CB4D2D1582}" destId="{AE0626CF-D3E8-4B1C-8ECE-83FE3DA2257F}" srcOrd="0" destOrd="0" parTransId="{48C6EAC8-DD0E-4AAD-88FB-98609207DEB2}" sibTransId="{E152BCE3-E33F-4B0E-84B9-B5F66E93F8C4}"/>
    <dgm:cxn modelId="{362470B6-CB35-42FF-B5AE-0846473160FE}" type="presOf" srcId="{6C11FA9B-0E10-4F3C-A2B4-54AB057A262B}" destId="{FC8CD6CD-C054-4C4F-8932-286B8908B03C}" srcOrd="1" destOrd="0" presId="urn:microsoft.com/office/officeart/2005/8/layout/radial5"/>
    <dgm:cxn modelId="{B1A7FFB8-D0B1-4984-8B98-CCA127A15B86}" type="presOf" srcId="{3158EC3F-836F-4444-A82C-4129BCA278BA}" destId="{F0B9C435-945E-4C7D-92AA-595362715A21}" srcOrd="0" destOrd="0" presId="urn:microsoft.com/office/officeart/2005/8/layout/radial5"/>
    <dgm:cxn modelId="{E80F4DCC-D502-44D0-A707-6D44AD6AAF8D}" type="presOf" srcId="{AE0626CF-D3E8-4B1C-8ECE-83FE3DA2257F}" destId="{9C2CC52A-36F2-4981-8C95-9EDE28B3C3FE}" srcOrd="0" destOrd="0" presId="urn:microsoft.com/office/officeart/2005/8/layout/radial5"/>
    <dgm:cxn modelId="{EEDB52E2-1AA4-40AB-80FD-04DDE2BBFA95}" srcId="{52C32FFB-BA9B-41AB-B2A3-A1CB4D2D1582}" destId="{C9DD744B-7B31-4B77-AAE7-B6D06D29B460}" srcOrd="2" destOrd="0" parTransId="{3158EC3F-836F-4444-A82C-4129BCA278BA}" sibTransId="{E7C6A59B-2975-408B-8E1E-71A82503AF6A}"/>
    <dgm:cxn modelId="{88E334EB-EA5A-4D6B-81CE-320D529A7A62}" srcId="{0DCC9DA6-7F3D-4468-B490-34A2AA97F2DF}" destId="{52C32FFB-BA9B-41AB-B2A3-A1CB4D2D1582}" srcOrd="0" destOrd="0" parTransId="{D548EBE4-E20F-478F-B9A6-896E1A353C34}" sibTransId="{FEF41747-3050-4206-A122-87EE96D4E3CF}"/>
    <dgm:cxn modelId="{6A74E5EB-4348-4B99-9853-E63002EF1AC3}" type="presOf" srcId="{48C6EAC8-DD0E-4AAD-88FB-98609207DEB2}" destId="{7BE41535-6D59-4C72-9EB3-895AE2A179D2}" srcOrd="0" destOrd="0" presId="urn:microsoft.com/office/officeart/2005/8/layout/radial5"/>
    <dgm:cxn modelId="{B14EEFEE-515C-4E01-B41E-2A5ECB5D59F2}" srcId="{52C32FFB-BA9B-41AB-B2A3-A1CB4D2D1582}" destId="{601A5966-F011-46EC-807F-A1C40E3E6D85}" srcOrd="1" destOrd="0" parTransId="{2B965F9F-6A82-4EEF-B845-1EB68600B46D}" sibTransId="{2EE33398-533F-4844-8AC7-9E5B44CEBEE9}"/>
    <dgm:cxn modelId="{BA0A83FE-949B-457F-8CA0-DB7B99B5E45A}" type="presOf" srcId="{601A5966-F011-46EC-807F-A1C40E3E6D85}" destId="{6ACD5723-4B93-4F57-BD8A-636BA639D536}" srcOrd="0" destOrd="0" presId="urn:microsoft.com/office/officeart/2005/8/layout/radial5"/>
    <dgm:cxn modelId="{ACF6841F-85AF-45BF-9365-70786355F295}" type="presParOf" srcId="{6D49739B-2147-4DD5-A76F-461A2E07B30C}" destId="{2C7D956C-E5AE-4098-B4B3-A16F4A083C2B}" srcOrd="0" destOrd="0" presId="urn:microsoft.com/office/officeart/2005/8/layout/radial5"/>
    <dgm:cxn modelId="{28141E22-1B5B-49B5-AE5B-99911B5E81B6}" type="presParOf" srcId="{6D49739B-2147-4DD5-A76F-461A2E07B30C}" destId="{7BE41535-6D59-4C72-9EB3-895AE2A179D2}" srcOrd="1" destOrd="0" presId="urn:microsoft.com/office/officeart/2005/8/layout/radial5"/>
    <dgm:cxn modelId="{188317E5-B473-49F9-B616-FB6BA9BFDEF3}" type="presParOf" srcId="{7BE41535-6D59-4C72-9EB3-895AE2A179D2}" destId="{E9CB6F02-6DB2-42F3-ADF2-2FBA1967CFCA}" srcOrd="0" destOrd="0" presId="urn:microsoft.com/office/officeart/2005/8/layout/radial5"/>
    <dgm:cxn modelId="{202FDD2E-498E-4C8B-8F11-BD48376940A2}" type="presParOf" srcId="{6D49739B-2147-4DD5-A76F-461A2E07B30C}" destId="{9C2CC52A-36F2-4981-8C95-9EDE28B3C3FE}" srcOrd="2" destOrd="0" presId="urn:microsoft.com/office/officeart/2005/8/layout/radial5"/>
    <dgm:cxn modelId="{0BB3CE2E-4940-418F-A48D-E77C4C6DCB39}" type="presParOf" srcId="{6D49739B-2147-4DD5-A76F-461A2E07B30C}" destId="{B21ACFAB-2F1F-4085-9D01-BBB29AA5D0DC}" srcOrd="3" destOrd="0" presId="urn:microsoft.com/office/officeart/2005/8/layout/radial5"/>
    <dgm:cxn modelId="{38B43294-3C9E-46A7-AB9F-FEC7890AFABC}" type="presParOf" srcId="{B21ACFAB-2F1F-4085-9D01-BBB29AA5D0DC}" destId="{6C7ABC0B-4ED7-4746-9444-8CFE40BE7777}" srcOrd="0" destOrd="0" presId="urn:microsoft.com/office/officeart/2005/8/layout/radial5"/>
    <dgm:cxn modelId="{D75F39D7-30E8-4680-BB9C-FAA692800CA3}" type="presParOf" srcId="{6D49739B-2147-4DD5-A76F-461A2E07B30C}" destId="{6ACD5723-4B93-4F57-BD8A-636BA639D536}" srcOrd="4" destOrd="0" presId="urn:microsoft.com/office/officeart/2005/8/layout/radial5"/>
    <dgm:cxn modelId="{A96FE3BB-9293-4EFD-B6C1-2A99D82E242F}" type="presParOf" srcId="{6D49739B-2147-4DD5-A76F-461A2E07B30C}" destId="{F0B9C435-945E-4C7D-92AA-595362715A21}" srcOrd="5" destOrd="0" presId="urn:microsoft.com/office/officeart/2005/8/layout/radial5"/>
    <dgm:cxn modelId="{1DF8B173-7999-45E8-81EE-F122CA261AD5}" type="presParOf" srcId="{F0B9C435-945E-4C7D-92AA-595362715A21}" destId="{D6F2EF0B-DD54-4737-A66E-94470B8E3355}" srcOrd="0" destOrd="0" presId="urn:microsoft.com/office/officeart/2005/8/layout/radial5"/>
    <dgm:cxn modelId="{E31E05DD-66E8-4FBF-9F23-D9E5306BD5D5}" type="presParOf" srcId="{6D49739B-2147-4DD5-A76F-461A2E07B30C}" destId="{2079F5DB-7213-4BEB-904F-7235A6DE4B6A}" srcOrd="6" destOrd="0" presId="urn:microsoft.com/office/officeart/2005/8/layout/radial5"/>
    <dgm:cxn modelId="{16B34644-3D68-41DE-A3D5-0FE9FE5FD0B9}" type="presParOf" srcId="{6D49739B-2147-4DD5-A76F-461A2E07B30C}" destId="{36063E29-569D-4E94-A086-21867064721D}" srcOrd="7" destOrd="0" presId="urn:microsoft.com/office/officeart/2005/8/layout/radial5"/>
    <dgm:cxn modelId="{632DC8DD-6B32-477B-8AA5-818ECAA84A26}" type="presParOf" srcId="{36063E29-569D-4E94-A086-21867064721D}" destId="{FC8CD6CD-C054-4C4F-8932-286B8908B03C}" srcOrd="0" destOrd="0" presId="urn:microsoft.com/office/officeart/2005/8/layout/radial5"/>
    <dgm:cxn modelId="{ECD6959D-3496-4E89-9D88-ABC3071DF3D2}" type="presParOf" srcId="{6D49739B-2147-4DD5-A76F-461A2E07B30C}" destId="{DAC867F4-1B62-4F48-8577-6DB8B47090DE}" srcOrd="8" destOrd="0" presId="urn:microsoft.com/office/officeart/2005/8/layout/radial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81825-23D1-42F8-ACD9-538A4459C904}">
      <dsp:nvSpPr>
        <dsp:cNvPr id="0" name=""/>
        <dsp:cNvSpPr/>
      </dsp:nvSpPr>
      <dsp:spPr>
        <a:xfrm>
          <a:off x="1745" y="537805"/>
          <a:ext cx="2047115" cy="1051779"/>
        </a:xfrm>
        <a:prstGeom prst="roundRect">
          <a:avLst>
            <a:gd name="adj" fmla="val 10000"/>
          </a:avLst>
        </a:prstGeom>
        <a:solidFill>
          <a:schemeClr val="accent4">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Social Data</a:t>
          </a:r>
        </a:p>
        <a:p>
          <a:pPr marL="114300" lvl="1" indent="-114300" algn="l" defTabSz="622300">
            <a:lnSpc>
              <a:spcPct val="90000"/>
            </a:lnSpc>
            <a:spcBef>
              <a:spcPct val="0"/>
            </a:spcBef>
            <a:spcAft>
              <a:spcPct val="15000"/>
            </a:spcAft>
            <a:buChar char="•"/>
          </a:pPr>
          <a:r>
            <a:rPr lang="en-IN" sz="1400" kern="1200" dirty="0"/>
            <a:t>Facebook</a:t>
          </a:r>
        </a:p>
        <a:p>
          <a:pPr marL="114300" lvl="1" indent="-114300" algn="l" defTabSz="622300">
            <a:lnSpc>
              <a:spcPct val="90000"/>
            </a:lnSpc>
            <a:spcBef>
              <a:spcPct val="0"/>
            </a:spcBef>
            <a:spcAft>
              <a:spcPct val="15000"/>
            </a:spcAft>
            <a:buChar char="•"/>
          </a:pPr>
          <a:r>
            <a:rPr lang="en-IN" sz="1400" kern="1200" dirty="0"/>
            <a:t>Twitter</a:t>
          </a:r>
        </a:p>
      </dsp:txBody>
      <dsp:txXfrm>
        <a:off x="32551" y="568611"/>
        <a:ext cx="1985503" cy="990167"/>
      </dsp:txXfrm>
    </dsp:sp>
    <dsp:sp modelId="{10E917B4-ACA7-40D7-BD98-E5BB35D2F462}">
      <dsp:nvSpPr>
        <dsp:cNvPr id="0" name=""/>
        <dsp:cNvSpPr/>
      </dsp:nvSpPr>
      <dsp:spPr>
        <a:xfrm>
          <a:off x="2229007" y="809852"/>
          <a:ext cx="433988" cy="507684"/>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2229007" y="911389"/>
        <a:ext cx="303792" cy="304610"/>
      </dsp:txXfrm>
    </dsp:sp>
    <dsp:sp modelId="{4DB82FF7-2BE5-47FF-8FA4-CBF4B64B8661}">
      <dsp:nvSpPr>
        <dsp:cNvPr id="0" name=""/>
        <dsp:cNvSpPr/>
      </dsp:nvSpPr>
      <dsp:spPr>
        <a:xfrm>
          <a:off x="2867707" y="584645"/>
          <a:ext cx="2047115" cy="958099"/>
        </a:xfrm>
        <a:prstGeom prst="roundRect">
          <a:avLst>
            <a:gd name="adj" fmla="val 10000"/>
          </a:avLst>
        </a:prstGeom>
        <a:solidFill>
          <a:schemeClr val="accent4">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Preprocessing</a:t>
          </a:r>
          <a:endParaRPr lang="en-IN"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Text cleansing (Removal of markup tags, emojis, </a:t>
          </a:r>
          <a:r>
            <a:rPr lang="en-US" sz="1400" kern="1200" dirty="0" err="1"/>
            <a:t>urls</a:t>
          </a:r>
          <a:r>
            <a:rPr lang="en-US" sz="1400" kern="1200" dirty="0"/>
            <a:t>, hashtags)</a:t>
          </a:r>
          <a:endParaRPr lang="en-IN" sz="1400" kern="1200" dirty="0"/>
        </a:p>
      </dsp:txBody>
      <dsp:txXfrm>
        <a:off x="2895769" y="612707"/>
        <a:ext cx="1990991" cy="901975"/>
      </dsp:txXfrm>
    </dsp:sp>
    <dsp:sp modelId="{7C58356B-5784-4AC2-B645-754D03CBDA17}">
      <dsp:nvSpPr>
        <dsp:cNvPr id="0" name=""/>
        <dsp:cNvSpPr/>
      </dsp:nvSpPr>
      <dsp:spPr>
        <a:xfrm>
          <a:off x="5094968" y="809852"/>
          <a:ext cx="433988" cy="507684"/>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5094968" y="911389"/>
        <a:ext cx="303792" cy="304610"/>
      </dsp:txXfrm>
    </dsp:sp>
    <dsp:sp modelId="{F93FE295-83FF-4644-A7EE-2FA6B295DB83}">
      <dsp:nvSpPr>
        <dsp:cNvPr id="0" name=""/>
        <dsp:cNvSpPr/>
      </dsp:nvSpPr>
      <dsp:spPr>
        <a:xfrm>
          <a:off x="5733668" y="278296"/>
          <a:ext cx="2566550" cy="1570796"/>
        </a:xfrm>
        <a:prstGeom prst="roundRect">
          <a:avLst>
            <a:gd name="adj" fmla="val 10000"/>
          </a:avLst>
        </a:prstGeom>
        <a:solidFill>
          <a:schemeClr val="accent4">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Keyword Extractor</a:t>
          </a:r>
        </a:p>
        <a:p>
          <a:pPr marL="114300" lvl="1" indent="-114300" algn="l" defTabSz="622300">
            <a:lnSpc>
              <a:spcPct val="90000"/>
            </a:lnSpc>
            <a:spcBef>
              <a:spcPct val="0"/>
            </a:spcBef>
            <a:spcAft>
              <a:spcPct val="15000"/>
            </a:spcAft>
            <a:buChar char="•"/>
          </a:pPr>
          <a:r>
            <a:rPr lang="en-IN" sz="1400" kern="1200" dirty="0"/>
            <a:t>RAKE (NN, NNP)</a:t>
          </a:r>
        </a:p>
        <a:p>
          <a:pPr marL="114300" lvl="1" indent="-114300" algn="l" defTabSz="622300">
            <a:lnSpc>
              <a:spcPct val="90000"/>
            </a:lnSpc>
            <a:spcBef>
              <a:spcPct val="0"/>
            </a:spcBef>
            <a:spcAft>
              <a:spcPct val="15000"/>
            </a:spcAft>
            <a:buChar char="•"/>
          </a:pPr>
          <a:r>
            <a:rPr lang="en-IN" sz="1400" kern="1200" dirty="0"/>
            <a:t>NER (Named Entity Recognition)</a:t>
          </a:r>
        </a:p>
        <a:p>
          <a:pPr marL="114300" lvl="1" indent="-114300" algn="l" defTabSz="622300">
            <a:lnSpc>
              <a:spcPct val="90000"/>
            </a:lnSpc>
            <a:spcBef>
              <a:spcPct val="0"/>
            </a:spcBef>
            <a:spcAft>
              <a:spcPct val="15000"/>
            </a:spcAft>
            <a:buChar char="•"/>
          </a:pPr>
          <a:r>
            <a:rPr lang="en-IN" sz="1400" kern="1200" dirty="0"/>
            <a:t>Dependency Parser (Subject, Object)</a:t>
          </a:r>
        </a:p>
      </dsp:txBody>
      <dsp:txXfrm>
        <a:off x="5779675" y="324303"/>
        <a:ext cx="2474536" cy="1478782"/>
      </dsp:txXfrm>
    </dsp:sp>
    <dsp:sp modelId="{54517ED7-44DA-4F5E-B050-7AD41D63387C}">
      <dsp:nvSpPr>
        <dsp:cNvPr id="0" name=""/>
        <dsp:cNvSpPr/>
      </dsp:nvSpPr>
      <dsp:spPr>
        <a:xfrm rot="5424735">
          <a:off x="6897059" y="2063808"/>
          <a:ext cx="515108" cy="507684"/>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rot="-5400000">
        <a:off x="7002855" y="2060098"/>
        <a:ext cx="304610" cy="362803"/>
      </dsp:txXfrm>
    </dsp:sp>
    <dsp:sp modelId="{2235412D-2E1D-45BE-A246-3AD938FC17B0}">
      <dsp:nvSpPr>
        <dsp:cNvPr id="0" name=""/>
        <dsp:cNvSpPr/>
      </dsp:nvSpPr>
      <dsp:spPr>
        <a:xfrm>
          <a:off x="6253103" y="2815190"/>
          <a:ext cx="2047115" cy="1228269"/>
        </a:xfrm>
        <a:prstGeom prst="roundRect">
          <a:avLst>
            <a:gd name="adj" fmla="val 10000"/>
          </a:avLst>
        </a:prstGeom>
        <a:solidFill>
          <a:schemeClr val="accent4">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Search </a:t>
          </a:r>
          <a:r>
            <a:rPr lang="en-IN" sz="1400" kern="1200" dirty="0" err="1"/>
            <a:t>Dbpedia</a:t>
          </a:r>
          <a:endParaRPr lang="en-IN" sz="1400" kern="1200" dirty="0"/>
        </a:p>
        <a:p>
          <a:pPr marL="114300" lvl="1" indent="-114300" algn="l" defTabSz="622300">
            <a:lnSpc>
              <a:spcPct val="90000"/>
            </a:lnSpc>
            <a:spcBef>
              <a:spcPct val="0"/>
            </a:spcBef>
            <a:spcAft>
              <a:spcPct val="15000"/>
            </a:spcAft>
            <a:buChar char="•"/>
          </a:pPr>
          <a:r>
            <a:rPr lang="en-IN" sz="1400" kern="1200" dirty="0"/>
            <a:t>Keyword mapping with </a:t>
          </a:r>
          <a:r>
            <a:rPr lang="en-IN" sz="1400" kern="1200" dirty="0" err="1"/>
            <a:t>DBpedia</a:t>
          </a:r>
          <a:r>
            <a:rPr lang="en-IN" sz="1400" kern="1200" dirty="0"/>
            <a:t> using SPARQL</a:t>
          </a:r>
        </a:p>
        <a:p>
          <a:pPr marL="114300" lvl="1" indent="-114300" algn="l" defTabSz="622300">
            <a:lnSpc>
              <a:spcPct val="90000"/>
            </a:lnSpc>
            <a:spcBef>
              <a:spcPct val="0"/>
            </a:spcBef>
            <a:spcAft>
              <a:spcPct val="15000"/>
            </a:spcAft>
            <a:buChar char="•"/>
          </a:pPr>
          <a:r>
            <a:rPr lang="en-IN" sz="1400" kern="1200" dirty="0"/>
            <a:t>Extract URIs</a:t>
          </a:r>
        </a:p>
      </dsp:txBody>
      <dsp:txXfrm>
        <a:off x="6289078" y="2851165"/>
        <a:ext cx="1975165" cy="1156319"/>
      </dsp:txXfrm>
    </dsp:sp>
    <dsp:sp modelId="{EB3CA177-15E8-4910-9AC0-996899E8775A}">
      <dsp:nvSpPr>
        <dsp:cNvPr id="0" name=""/>
        <dsp:cNvSpPr/>
      </dsp:nvSpPr>
      <dsp:spPr>
        <a:xfrm rot="10800000">
          <a:off x="5599207" y="3175483"/>
          <a:ext cx="433988" cy="507684"/>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rot="10800000">
        <a:off x="5729403" y="3277020"/>
        <a:ext cx="303792" cy="304610"/>
      </dsp:txXfrm>
    </dsp:sp>
    <dsp:sp modelId="{F7FE52A9-B44A-46F1-9D62-7EC7FE97D1BF}">
      <dsp:nvSpPr>
        <dsp:cNvPr id="0" name=""/>
        <dsp:cNvSpPr/>
      </dsp:nvSpPr>
      <dsp:spPr>
        <a:xfrm>
          <a:off x="3387142" y="2667939"/>
          <a:ext cx="2047115" cy="1522771"/>
        </a:xfrm>
        <a:prstGeom prst="roundRect">
          <a:avLst>
            <a:gd name="adj" fmla="val 10000"/>
          </a:avLst>
        </a:prstGeom>
        <a:solidFill>
          <a:schemeClr val="accent4">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Category Identification</a:t>
          </a:r>
        </a:p>
        <a:p>
          <a:pPr marL="114300" lvl="1" indent="-114300" algn="l" defTabSz="622300">
            <a:lnSpc>
              <a:spcPct val="90000"/>
            </a:lnSpc>
            <a:spcBef>
              <a:spcPct val="0"/>
            </a:spcBef>
            <a:spcAft>
              <a:spcPct val="15000"/>
            </a:spcAft>
            <a:buChar char="•"/>
          </a:pPr>
          <a:r>
            <a:rPr lang="en-IN" sz="1400" kern="1200" dirty="0"/>
            <a:t>Compare extracted URIs with categories URIs</a:t>
          </a:r>
        </a:p>
        <a:p>
          <a:pPr marL="114300" lvl="1" indent="-114300" algn="l" defTabSz="622300">
            <a:lnSpc>
              <a:spcPct val="90000"/>
            </a:lnSpc>
            <a:spcBef>
              <a:spcPct val="0"/>
            </a:spcBef>
            <a:spcAft>
              <a:spcPct val="15000"/>
            </a:spcAft>
            <a:buChar char="•"/>
          </a:pPr>
          <a:r>
            <a:rPr lang="en-IN" sz="1400" kern="1200" dirty="0"/>
            <a:t>Compute similarity score (Jaccard)</a:t>
          </a:r>
        </a:p>
      </dsp:txBody>
      <dsp:txXfrm>
        <a:off x="3431742" y="2712539"/>
        <a:ext cx="1957915" cy="14335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D956C-E5AE-4098-B4B3-A16F4A083C2B}">
      <dsp:nvSpPr>
        <dsp:cNvPr id="0" name=""/>
        <dsp:cNvSpPr/>
      </dsp:nvSpPr>
      <dsp:spPr>
        <a:xfrm>
          <a:off x="1448310" y="775946"/>
          <a:ext cx="465014" cy="465014"/>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Sports</a:t>
          </a:r>
        </a:p>
      </dsp:txBody>
      <dsp:txXfrm>
        <a:off x="1516410" y="844046"/>
        <a:ext cx="328814" cy="328814"/>
      </dsp:txXfrm>
    </dsp:sp>
    <dsp:sp modelId="{7BE41535-6D59-4C72-9EB3-895AE2A179D2}">
      <dsp:nvSpPr>
        <dsp:cNvPr id="0" name=""/>
        <dsp:cNvSpPr/>
      </dsp:nvSpPr>
      <dsp:spPr>
        <a:xfrm rot="16200000">
          <a:off x="1631168" y="623893"/>
          <a:ext cx="99297" cy="12237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646063" y="663262"/>
        <a:ext cx="69508" cy="73424"/>
      </dsp:txXfrm>
    </dsp:sp>
    <dsp:sp modelId="{9C2CC52A-36F2-4981-8C95-9EDE28B3C3FE}">
      <dsp:nvSpPr>
        <dsp:cNvPr id="0" name=""/>
        <dsp:cNvSpPr/>
      </dsp:nvSpPr>
      <dsp:spPr>
        <a:xfrm>
          <a:off x="1390183" y="7324"/>
          <a:ext cx="581268" cy="581268"/>
        </a:xfrm>
        <a:prstGeom prst="ellipse">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IN" sz="700" kern="1200" dirty="0"/>
            <a:t>Cricket</a:t>
          </a:r>
        </a:p>
      </dsp:txBody>
      <dsp:txXfrm>
        <a:off x="1475308" y="92449"/>
        <a:ext cx="411018" cy="411018"/>
      </dsp:txXfrm>
    </dsp:sp>
    <dsp:sp modelId="{B21ACFAB-2F1F-4085-9D01-BBB29AA5D0DC}">
      <dsp:nvSpPr>
        <dsp:cNvPr id="0" name=""/>
        <dsp:cNvSpPr/>
      </dsp:nvSpPr>
      <dsp:spPr>
        <a:xfrm>
          <a:off x="1954542" y="947267"/>
          <a:ext cx="99297" cy="122372"/>
        </a:xfrm>
        <a:prstGeom prst="rightArrow">
          <a:avLst>
            <a:gd name="adj1" fmla="val 60000"/>
            <a:gd name="adj2" fmla="val 50000"/>
          </a:avLst>
        </a:prstGeom>
        <a:solidFill>
          <a:schemeClr val="accent5">
            <a:hueOff val="-561544"/>
            <a:satOff val="-2648"/>
            <a:lumOff val="6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954542" y="971741"/>
        <a:ext cx="69508" cy="73424"/>
      </dsp:txXfrm>
    </dsp:sp>
    <dsp:sp modelId="{6ACD5723-4B93-4F57-BD8A-636BA639D536}">
      <dsp:nvSpPr>
        <dsp:cNvPr id="0" name=""/>
        <dsp:cNvSpPr/>
      </dsp:nvSpPr>
      <dsp:spPr>
        <a:xfrm>
          <a:off x="2100678" y="717819"/>
          <a:ext cx="581268" cy="581268"/>
        </a:xfrm>
        <a:prstGeom prst="ellipse">
          <a:avLst/>
        </a:prstGeom>
        <a:solidFill>
          <a:schemeClr val="accent5">
            <a:hueOff val="-561544"/>
            <a:satOff val="-2648"/>
            <a:lumOff val="6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IN" sz="700" kern="1200" dirty="0"/>
            <a:t>Football</a:t>
          </a:r>
        </a:p>
      </dsp:txBody>
      <dsp:txXfrm>
        <a:off x="2185803" y="802944"/>
        <a:ext cx="411018" cy="411018"/>
      </dsp:txXfrm>
    </dsp:sp>
    <dsp:sp modelId="{F0B9C435-945E-4C7D-92AA-595362715A21}">
      <dsp:nvSpPr>
        <dsp:cNvPr id="0" name=""/>
        <dsp:cNvSpPr/>
      </dsp:nvSpPr>
      <dsp:spPr>
        <a:xfrm rot="5400000">
          <a:off x="1631168" y="1270640"/>
          <a:ext cx="99297" cy="122372"/>
        </a:xfrm>
        <a:prstGeom prst="rightArrow">
          <a:avLst>
            <a:gd name="adj1" fmla="val 60000"/>
            <a:gd name="adj2" fmla="val 50000"/>
          </a:avLst>
        </a:prstGeom>
        <a:solidFill>
          <a:schemeClr val="accent5">
            <a:hueOff val="-1123087"/>
            <a:satOff val="-5296"/>
            <a:lumOff val="130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646063" y="1280220"/>
        <a:ext cx="69508" cy="73424"/>
      </dsp:txXfrm>
    </dsp:sp>
    <dsp:sp modelId="{2079F5DB-7213-4BEB-904F-7235A6DE4B6A}">
      <dsp:nvSpPr>
        <dsp:cNvPr id="0" name=""/>
        <dsp:cNvSpPr/>
      </dsp:nvSpPr>
      <dsp:spPr>
        <a:xfrm>
          <a:off x="1390183" y="1428314"/>
          <a:ext cx="581268" cy="581268"/>
        </a:xfrm>
        <a:prstGeom prst="ellipse">
          <a:avLst/>
        </a:prstGeom>
        <a:solidFill>
          <a:schemeClr val="accent5">
            <a:hueOff val="-1123087"/>
            <a:satOff val="-5296"/>
            <a:lumOff val="130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IN" sz="700" kern="1200" dirty="0"/>
            <a:t>Tennis</a:t>
          </a:r>
        </a:p>
      </dsp:txBody>
      <dsp:txXfrm>
        <a:off x="1475308" y="1513439"/>
        <a:ext cx="411018" cy="411018"/>
      </dsp:txXfrm>
    </dsp:sp>
    <dsp:sp modelId="{36063E29-569D-4E94-A086-21867064721D}">
      <dsp:nvSpPr>
        <dsp:cNvPr id="0" name=""/>
        <dsp:cNvSpPr/>
      </dsp:nvSpPr>
      <dsp:spPr>
        <a:xfrm rot="10800000">
          <a:off x="1307794" y="947267"/>
          <a:ext cx="99297" cy="122372"/>
        </a:xfrm>
        <a:prstGeom prst="rightArrow">
          <a:avLst>
            <a:gd name="adj1" fmla="val 60000"/>
            <a:gd name="adj2" fmla="val 50000"/>
          </a:avLst>
        </a:prstGeom>
        <a:solidFill>
          <a:schemeClr val="accent5">
            <a:hueOff val="-1684631"/>
            <a:satOff val="-7944"/>
            <a:lumOff val="196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1337583" y="971741"/>
        <a:ext cx="69508" cy="73424"/>
      </dsp:txXfrm>
    </dsp:sp>
    <dsp:sp modelId="{DAC867F4-1B62-4F48-8577-6DB8B47090DE}">
      <dsp:nvSpPr>
        <dsp:cNvPr id="0" name=""/>
        <dsp:cNvSpPr/>
      </dsp:nvSpPr>
      <dsp:spPr>
        <a:xfrm>
          <a:off x="679688" y="717819"/>
          <a:ext cx="581268" cy="581268"/>
        </a:xfrm>
        <a:prstGeom prst="ellipse">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IN" sz="700" kern="1200" dirty="0"/>
            <a:t>Badminton</a:t>
          </a:r>
        </a:p>
      </dsp:txBody>
      <dsp:txXfrm>
        <a:off x="764813" y="802944"/>
        <a:ext cx="411018" cy="4110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1579" y="1281650"/>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4/3/2019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4/3/2019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w3.org/RDF/FAQ" TargetMode="External"/><Relationship Id="rId7" Type="http://schemas.openxmlformats.org/officeDocument/2006/relationships/hyperlink" Target="https://trends.google.com/trends/?geo=US" TargetMode="External"/><Relationship Id="rId2" Type="http://schemas.openxmlformats.org/officeDocument/2006/relationships/hyperlink" Target="https://dbpedia.org/fct/" TargetMode="External"/><Relationship Id="rId1" Type="http://schemas.openxmlformats.org/officeDocument/2006/relationships/slideLayout" Target="../slideLayouts/slideLayout2.xml"/><Relationship Id="rId6" Type="http://schemas.openxmlformats.org/officeDocument/2006/relationships/hyperlink" Target="https://en.wikipedia.org/wiki/Resource_Description_Framework" TargetMode="External"/><Relationship Id="rId5" Type="http://schemas.openxmlformats.org/officeDocument/2006/relationships/hyperlink" Target="https://en.wikipedia.org/wiki/SPARQL" TargetMode="External"/><Relationship Id="rId4" Type="http://schemas.openxmlformats.org/officeDocument/2006/relationships/hyperlink" Target="http://www.w3.org/2001/sw/sweo/public/UseCases/ClevelandClini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hyperlink" Target="https://www.msn.com/en-xl/asia/asia-sport/india-urged-to-boycott-world-cup-match-against-pakistan/ar-BBTMs3C?li=BBJE6P9"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DDC6-4CE9-4683-9045-2B13EC5BD60F}"/>
              </a:ext>
            </a:extLst>
          </p:cNvPr>
          <p:cNvSpPr>
            <a:spLocks noGrp="1"/>
          </p:cNvSpPr>
          <p:nvPr>
            <p:ph type="ctrTitle"/>
          </p:nvPr>
        </p:nvSpPr>
        <p:spPr>
          <a:xfrm>
            <a:off x="2417779" y="802298"/>
            <a:ext cx="9562186" cy="2541431"/>
          </a:xfrm>
        </p:spPr>
        <p:txBody>
          <a:bodyPr>
            <a:normAutofit fontScale="90000"/>
          </a:bodyPr>
          <a:lstStyle/>
          <a:p>
            <a:r>
              <a:rPr lang="en-IN" dirty="0"/>
              <a:t>Capture User Interest using Semantic Web</a:t>
            </a:r>
          </a:p>
        </p:txBody>
      </p:sp>
      <p:sp>
        <p:nvSpPr>
          <p:cNvPr id="3" name="Subtitle 2">
            <a:extLst>
              <a:ext uri="{FF2B5EF4-FFF2-40B4-BE49-F238E27FC236}">
                <a16:creationId xmlns:a16="http://schemas.microsoft.com/office/drawing/2014/main" id="{ACCB90A3-DBDD-4E8A-837D-C74510335AAA}"/>
              </a:ext>
            </a:extLst>
          </p:cNvPr>
          <p:cNvSpPr>
            <a:spLocks noGrp="1"/>
          </p:cNvSpPr>
          <p:nvPr>
            <p:ph type="subTitle" idx="1"/>
          </p:nvPr>
        </p:nvSpPr>
        <p:spPr>
          <a:xfrm>
            <a:off x="2417780" y="3875760"/>
            <a:ext cx="8637072" cy="1080553"/>
          </a:xfrm>
        </p:spPr>
        <p:txBody>
          <a:bodyPr>
            <a:noAutofit/>
          </a:bodyPr>
          <a:lstStyle/>
          <a:p>
            <a:r>
              <a:rPr lang="en-IN" sz="1600" dirty="0"/>
              <a:t>Aakash </a:t>
            </a:r>
            <a:r>
              <a:rPr lang="en-IN" sz="1600" dirty="0" err="1"/>
              <a:t>goel</a:t>
            </a:r>
            <a:r>
              <a:rPr lang="en-IN" sz="1600" dirty="0"/>
              <a:t> (Data Scientist, Fractal analytics)</a:t>
            </a:r>
          </a:p>
          <a:p>
            <a:r>
              <a:rPr lang="en-US" sz="1600" dirty="0" err="1"/>
              <a:t>nitin</a:t>
            </a:r>
            <a:r>
              <a:rPr lang="en-US" sz="1600" dirty="0"/>
              <a:t> </a:t>
            </a:r>
            <a:r>
              <a:rPr lang="en-IN" sz="1600" dirty="0"/>
              <a:t>Agarwal (Senior data scientist, fractal analytics)</a:t>
            </a:r>
            <a:endParaRPr lang="en-US" sz="1600" dirty="0"/>
          </a:p>
        </p:txBody>
      </p:sp>
    </p:spTree>
    <p:extLst>
      <p:ext uri="{BB962C8B-B14F-4D97-AF65-F5344CB8AC3E}">
        <p14:creationId xmlns:p14="http://schemas.microsoft.com/office/powerpoint/2010/main" val="427821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9AE1-A6C7-4A25-9992-4362F4ED0BD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CA1412D8-B9EE-427F-94BC-91811A3534CE}"/>
              </a:ext>
            </a:extLst>
          </p:cNvPr>
          <p:cNvSpPr>
            <a:spLocks noGrp="1"/>
          </p:cNvSpPr>
          <p:nvPr>
            <p:ph idx="1"/>
          </p:nvPr>
        </p:nvSpPr>
        <p:spPr>
          <a:xfrm>
            <a:off x="1451578" y="1553634"/>
            <a:ext cx="9603275" cy="3450613"/>
          </a:xfrm>
        </p:spPr>
        <p:txBody>
          <a:bodyPr>
            <a:normAutofit lnSpcReduction="10000"/>
          </a:bodyPr>
          <a:lstStyle/>
          <a:p>
            <a:pPr marL="457200" indent="-457200">
              <a:buFont typeface="+mj-lt"/>
              <a:buAutoNum type="arabicPeriod"/>
            </a:pPr>
            <a:r>
              <a:rPr lang="en-IN" sz="1600" dirty="0"/>
              <a:t>F. </a:t>
            </a:r>
            <a:r>
              <a:rPr lang="en-IN" sz="1600" dirty="0" err="1"/>
              <a:t>Bakalov</a:t>
            </a:r>
            <a:r>
              <a:rPr lang="en-IN" sz="1600" dirty="0"/>
              <a:t>, B. König-</a:t>
            </a:r>
            <a:r>
              <a:rPr lang="en-IN" sz="1600" dirty="0" err="1"/>
              <a:t>Ries</a:t>
            </a:r>
            <a:r>
              <a:rPr lang="en-IN" sz="1600" dirty="0"/>
              <a:t>, A. </a:t>
            </a:r>
            <a:r>
              <a:rPr lang="en-IN" sz="1600" dirty="0" err="1"/>
              <a:t>Nauerz</a:t>
            </a:r>
            <a:r>
              <a:rPr lang="en-IN" sz="1600" dirty="0"/>
              <a:t>, and M. </a:t>
            </a:r>
            <a:r>
              <a:rPr lang="en-IN" sz="1600" dirty="0" err="1"/>
              <a:t>Welsch</a:t>
            </a:r>
            <a:r>
              <a:rPr lang="en-IN" sz="1600" dirty="0"/>
              <a:t>, “A Hybrid Approach to Identifying User Interests in Web Portals,” Proc. The 9</a:t>
            </a:r>
            <a:r>
              <a:rPr lang="en-IN" sz="1600" baseline="30000" dirty="0"/>
              <a:t>th</a:t>
            </a:r>
            <a:r>
              <a:rPr lang="en-IN" sz="1600" dirty="0"/>
              <a:t> International Conference on Innovative Internet Community Systems, </a:t>
            </a:r>
            <a:r>
              <a:rPr lang="sv-SE" sz="1600" dirty="0"/>
              <a:t>Jena, Germany, 2009, pp. 123-134.</a:t>
            </a:r>
          </a:p>
          <a:p>
            <a:pPr marL="457200" indent="-457200">
              <a:buFont typeface="+mj-lt"/>
              <a:buAutoNum type="arabicPeriod"/>
            </a:pPr>
            <a:r>
              <a:rPr lang="en-IN" sz="1600" dirty="0">
                <a:hlinkClick r:id="rId2"/>
              </a:rPr>
              <a:t>https://dbpedia.org/fct/</a:t>
            </a:r>
            <a:endParaRPr lang="en-IN" sz="1600" dirty="0"/>
          </a:p>
          <a:p>
            <a:pPr marL="457200" indent="-457200">
              <a:buFont typeface="+mj-lt"/>
              <a:buAutoNum type="arabicPeriod"/>
            </a:pPr>
            <a:r>
              <a:rPr lang="sv-SE" sz="1600" dirty="0">
                <a:hlinkClick r:id="rId3"/>
              </a:rPr>
              <a:t>http://www.w3.org/RDF/FAQ</a:t>
            </a:r>
            <a:endParaRPr lang="sv-SE" sz="1600" dirty="0"/>
          </a:p>
          <a:p>
            <a:pPr marL="457200" indent="-457200">
              <a:buFont typeface="+mj-lt"/>
              <a:buAutoNum type="arabicPeriod"/>
            </a:pPr>
            <a:r>
              <a:rPr lang="sv-SE" sz="1600" dirty="0">
                <a:hlinkClick r:id="rId4"/>
              </a:rPr>
              <a:t>http://www.w3.org/2001/sw/sweo/public/UseCases/ClevelandClinic/</a:t>
            </a:r>
            <a:endParaRPr lang="sv-SE" sz="1600" dirty="0"/>
          </a:p>
          <a:p>
            <a:pPr marL="457200" indent="-457200">
              <a:buFont typeface="+mj-lt"/>
              <a:buAutoNum type="arabicPeriod"/>
            </a:pPr>
            <a:r>
              <a:rPr lang="sv-SE" sz="1600" dirty="0">
                <a:hlinkClick r:id="rId5"/>
              </a:rPr>
              <a:t>https://en.wikipedia.org/wiki/SPARQL</a:t>
            </a:r>
            <a:endParaRPr lang="sv-SE" sz="1600" dirty="0"/>
          </a:p>
          <a:p>
            <a:pPr marL="457200" indent="-457200">
              <a:buFont typeface="+mj-lt"/>
              <a:buAutoNum type="arabicPeriod"/>
            </a:pPr>
            <a:r>
              <a:rPr lang="sv-SE" sz="1600" dirty="0">
                <a:hlinkClick r:id="rId6"/>
              </a:rPr>
              <a:t>https://en.wikipedia.org/wiki/Resource_Description_Framework</a:t>
            </a:r>
            <a:endParaRPr lang="sv-SE" sz="1600" dirty="0"/>
          </a:p>
          <a:p>
            <a:pPr marL="457200" indent="-457200">
              <a:buFont typeface="+mj-lt"/>
              <a:buAutoNum type="arabicPeriod"/>
            </a:pPr>
            <a:r>
              <a:rPr lang="en-IN" sz="1600" dirty="0">
                <a:hlinkClick r:id="rId7"/>
              </a:rPr>
              <a:t>https://trends.google.com/trends/?geo=US</a:t>
            </a:r>
            <a:endParaRPr lang="sv-SE" sz="1600" dirty="0"/>
          </a:p>
        </p:txBody>
      </p:sp>
    </p:spTree>
    <p:extLst>
      <p:ext uri="{BB962C8B-B14F-4D97-AF65-F5344CB8AC3E}">
        <p14:creationId xmlns:p14="http://schemas.microsoft.com/office/powerpoint/2010/main" val="566339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70EFD1-0E71-4A67-BC93-7311C751CE2A}"/>
              </a:ext>
            </a:extLst>
          </p:cNvPr>
          <p:cNvSpPr>
            <a:spLocks noGrp="1"/>
          </p:cNvSpPr>
          <p:nvPr>
            <p:ph type="title"/>
          </p:nvPr>
        </p:nvSpPr>
        <p:spPr/>
        <p:txBody>
          <a:bodyPr/>
          <a:lstStyle/>
          <a:p>
            <a:r>
              <a:rPr lang="en-IN" dirty="0"/>
              <a:t>outline</a:t>
            </a:r>
          </a:p>
        </p:txBody>
      </p:sp>
      <p:sp>
        <p:nvSpPr>
          <p:cNvPr id="5" name="Content Placeholder 4">
            <a:extLst>
              <a:ext uri="{FF2B5EF4-FFF2-40B4-BE49-F238E27FC236}">
                <a16:creationId xmlns:a16="http://schemas.microsoft.com/office/drawing/2014/main" id="{0F87958C-82AD-4E07-AC47-A8D2E2C14C5B}"/>
              </a:ext>
            </a:extLst>
          </p:cNvPr>
          <p:cNvSpPr>
            <a:spLocks noGrp="1"/>
          </p:cNvSpPr>
          <p:nvPr>
            <p:ph idx="1"/>
          </p:nvPr>
        </p:nvSpPr>
        <p:spPr>
          <a:xfrm>
            <a:off x="1451579" y="1703694"/>
            <a:ext cx="9603275" cy="3300553"/>
          </a:xfrm>
        </p:spPr>
        <p:txBody>
          <a:bodyPr>
            <a:noAutofit/>
          </a:bodyPr>
          <a:lstStyle/>
          <a:p>
            <a:r>
              <a:rPr lang="en-IN" sz="1800" dirty="0"/>
              <a:t>Abstract</a:t>
            </a:r>
          </a:p>
          <a:p>
            <a:r>
              <a:rPr lang="en-IN" sz="1800" dirty="0"/>
              <a:t>Problem Definition</a:t>
            </a:r>
          </a:p>
          <a:p>
            <a:r>
              <a:rPr lang="en-IN" sz="1800" dirty="0"/>
              <a:t>Terminologies</a:t>
            </a:r>
          </a:p>
          <a:p>
            <a:r>
              <a:rPr lang="en-IN" sz="1800" dirty="0"/>
              <a:t>Proposed Solution</a:t>
            </a:r>
          </a:p>
          <a:p>
            <a:r>
              <a:rPr lang="en-US" sz="1800" dirty="0"/>
              <a:t>Application</a:t>
            </a:r>
            <a:endParaRPr lang="en-IN" sz="1800" dirty="0"/>
          </a:p>
          <a:p>
            <a:r>
              <a:rPr lang="en-IN" sz="1800" dirty="0"/>
              <a:t>Challenges</a:t>
            </a:r>
          </a:p>
          <a:p>
            <a:r>
              <a:rPr lang="en-IN" sz="1800" dirty="0"/>
              <a:t>References</a:t>
            </a:r>
          </a:p>
          <a:p>
            <a:endParaRPr lang="en-IN" sz="1800" dirty="0"/>
          </a:p>
        </p:txBody>
      </p:sp>
    </p:spTree>
    <p:extLst>
      <p:ext uri="{BB962C8B-B14F-4D97-AF65-F5344CB8AC3E}">
        <p14:creationId xmlns:p14="http://schemas.microsoft.com/office/powerpoint/2010/main" val="45348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70EFD1-0E71-4A67-BC93-7311C751CE2A}"/>
              </a:ext>
            </a:extLst>
          </p:cNvPr>
          <p:cNvSpPr>
            <a:spLocks noGrp="1"/>
          </p:cNvSpPr>
          <p:nvPr>
            <p:ph type="title"/>
          </p:nvPr>
        </p:nvSpPr>
        <p:spPr/>
        <p:txBody>
          <a:bodyPr/>
          <a:lstStyle/>
          <a:p>
            <a:r>
              <a:rPr lang="en-IN" dirty="0"/>
              <a:t>Abstract</a:t>
            </a:r>
          </a:p>
        </p:txBody>
      </p:sp>
      <p:sp>
        <p:nvSpPr>
          <p:cNvPr id="5" name="Content Placeholder 4">
            <a:extLst>
              <a:ext uri="{FF2B5EF4-FFF2-40B4-BE49-F238E27FC236}">
                <a16:creationId xmlns:a16="http://schemas.microsoft.com/office/drawing/2014/main" id="{0F87958C-82AD-4E07-AC47-A8D2E2C14C5B}"/>
              </a:ext>
            </a:extLst>
          </p:cNvPr>
          <p:cNvSpPr>
            <a:spLocks noGrp="1"/>
          </p:cNvSpPr>
          <p:nvPr>
            <p:ph idx="1"/>
          </p:nvPr>
        </p:nvSpPr>
        <p:spPr>
          <a:xfrm>
            <a:off x="1451579" y="1703693"/>
            <a:ext cx="9603275" cy="3450613"/>
          </a:xfrm>
        </p:spPr>
        <p:txBody>
          <a:bodyPr>
            <a:normAutofit/>
          </a:bodyPr>
          <a:lstStyle/>
          <a:p>
            <a:pPr marL="0" indent="0">
              <a:buNone/>
            </a:pPr>
            <a:r>
              <a:rPr lang="en-IN" sz="1600" dirty="0"/>
              <a:t>Today more than 3 billion people are using social media and using it as a medium to express their real feelings which makes different social media platform like Facebook, Twitter etc. an ideal source for capturing interest of users. Obviously, data mined from social media alone cannot be used to achieve target i.e. predict user's Interest, it needs some form of supervision. </a:t>
            </a:r>
            <a:br>
              <a:rPr lang="en-IN" sz="1600" dirty="0"/>
            </a:br>
            <a:r>
              <a:rPr lang="en-IN" sz="1600" dirty="0"/>
              <a:t>Our talk propose how Semantic web </a:t>
            </a:r>
            <a:r>
              <a:rPr lang="en-IN" sz="1600" dirty="0" err="1"/>
              <a:t>a.k.a</a:t>
            </a:r>
            <a:r>
              <a:rPr lang="en-IN" sz="1600" dirty="0"/>
              <a:t> Knowledge bases add supervision into system and can prove helpful to predict user's Interest given social media data. Once, User's Interest is captured, it can be widely used for many purposes like Recommendation system, campaigning, analytics over user interests etc.</a:t>
            </a:r>
          </a:p>
          <a:p>
            <a:pPr marL="0" indent="0">
              <a:buNone/>
            </a:pPr>
            <a:endParaRPr lang="en-IN" sz="1600" dirty="0"/>
          </a:p>
          <a:p>
            <a:pPr marL="0" indent="0">
              <a:buNone/>
            </a:pPr>
            <a:r>
              <a:rPr lang="en-IN" sz="1600" dirty="0"/>
              <a:t>Keywords: Knowledge systems, linked data, </a:t>
            </a:r>
            <a:r>
              <a:rPr lang="en-IN" sz="1600" dirty="0" err="1"/>
              <a:t>OpenIE</a:t>
            </a:r>
            <a:r>
              <a:rPr lang="en-IN" sz="1600" dirty="0"/>
              <a:t>, NLP, Semantic Web, User Interest, SPARQL</a:t>
            </a:r>
            <a:r>
              <a:rPr lang="en-US" sz="1600" dirty="0"/>
              <a:t>.</a:t>
            </a:r>
            <a:endParaRPr lang="en-IN" sz="1600" dirty="0"/>
          </a:p>
        </p:txBody>
      </p:sp>
    </p:spTree>
    <p:extLst>
      <p:ext uri="{BB962C8B-B14F-4D97-AF65-F5344CB8AC3E}">
        <p14:creationId xmlns:p14="http://schemas.microsoft.com/office/powerpoint/2010/main" val="39911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9AE1-A6C7-4A25-9992-4362F4ED0BDF}"/>
              </a:ext>
            </a:extLst>
          </p:cNvPr>
          <p:cNvSpPr>
            <a:spLocks noGrp="1"/>
          </p:cNvSpPr>
          <p:nvPr>
            <p:ph type="title"/>
          </p:nvPr>
        </p:nvSpPr>
        <p:spPr/>
        <p:txBody>
          <a:bodyPr/>
          <a:lstStyle/>
          <a:p>
            <a:r>
              <a:rPr lang="en-US" dirty="0"/>
              <a:t>Problem definition</a:t>
            </a:r>
            <a:endParaRPr lang="en-IN" dirty="0"/>
          </a:p>
        </p:txBody>
      </p:sp>
      <p:sp>
        <p:nvSpPr>
          <p:cNvPr id="3" name="Content Placeholder 2">
            <a:extLst>
              <a:ext uri="{FF2B5EF4-FFF2-40B4-BE49-F238E27FC236}">
                <a16:creationId xmlns:a16="http://schemas.microsoft.com/office/drawing/2014/main" id="{CA1412D8-B9EE-427F-94BC-91811A3534CE}"/>
              </a:ext>
            </a:extLst>
          </p:cNvPr>
          <p:cNvSpPr>
            <a:spLocks noGrp="1"/>
          </p:cNvSpPr>
          <p:nvPr>
            <p:ph idx="1"/>
          </p:nvPr>
        </p:nvSpPr>
        <p:spPr>
          <a:xfrm>
            <a:off x="1451578" y="1553634"/>
            <a:ext cx="9603275" cy="2753323"/>
          </a:xfrm>
        </p:spPr>
        <p:txBody>
          <a:bodyPr/>
          <a:lstStyle/>
          <a:p>
            <a:r>
              <a:rPr lang="en-IN" sz="1600" dirty="0"/>
              <a:t>How to identify </a:t>
            </a:r>
            <a:r>
              <a:rPr lang="en-US" sz="1600" dirty="0"/>
              <a:t>user’s Interest from </a:t>
            </a:r>
            <a:r>
              <a:rPr lang="en-IN" sz="1600" dirty="0"/>
              <a:t>social media (Twitter, Facebook) posts ?</a:t>
            </a:r>
          </a:p>
          <a:p>
            <a:r>
              <a:rPr lang="en-IN" sz="1600" dirty="0"/>
              <a:t>According to </a:t>
            </a:r>
            <a:r>
              <a:rPr lang="en-IN" sz="1600" dirty="0" err="1"/>
              <a:t>Bakalov</a:t>
            </a:r>
            <a:r>
              <a:rPr lang="en-IN" sz="1600" dirty="0"/>
              <a:t> et al., interest is defined as "a fact indicating that a given user is interested in a certain term with a certain degree of interest”, in which they use “term” to refer to a concept denoting either a real world object or an abstract notion [1].</a:t>
            </a:r>
          </a:p>
          <a:p>
            <a:r>
              <a:rPr lang="en-IN" sz="1600" dirty="0"/>
              <a:t>Are social media posts good source of finding interest?</a:t>
            </a:r>
          </a:p>
          <a:p>
            <a:pPr lvl="1"/>
            <a:r>
              <a:rPr lang="en-US" sz="1600" dirty="0"/>
              <a:t>More than 3 billion people are using social media to express their feelings.</a:t>
            </a:r>
          </a:p>
          <a:p>
            <a:pPr lvl="1"/>
            <a:r>
              <a:rPr lang="en-US" sz="1600" dirty="0"/>
              <a:t>Many linguistic challenges are there like slang words, incorrect usage of grammar.</a:t>
            </a:r>
            <a:endParaRPr lang="en-IN" sz="1600" dirty="0"/>
          </a:p>
          <a:p>
            <a:pPr lvl="1"/>
            <a:endParaRPr lang="en-IN" dirty="0"/>
          </a:p>
        </p:txBody>
      </p:sp>
    </p:spTree>
    <p:extLst>
      <p:ext uri="{BB962C8B-B14F-4D97-AF65-F5344CB8AC3E}">
        <p14:creationId xmlns:p14="http://schemas.microsoft.com/office/powerpoint/2010/main" val="43951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9AE1-A6C7-4A25-9992-4362F4ED0BDF}"/>
              </a:ext>
            </a:extLst>
          </p:cNvPr>
          <p:cNvSpPr>
            <a:spLocks noGrp="1"/>
          </p:cNvSpPr>
          <p:nvPr>
            <p:ph type="title"/>
          </p:nvPr>
        </p:nvSpPr>
        <p:spPr>
          <a:xfrm>
            <a:off x="1451579" y="804519"/>
            <a:ext cx="9603275" cy="1049235"/>
          </a:xfrm>
        </p:spPr>
        <p:txBody>
          <a:bodyPr>
            <a:normAutofit/>
          </a:bodyPr>
          <a:lstStyle/>
          <a:p>
            <a:r>
              <a:rPr lang="en-US" dirty="0"/>
              <a:t>Terminologies</a:t>
            </a:r>
            <a:endParaRPr lang="en-IN" dirty="0"/>
          </a:p>
        </p:txBody>
      </p:sp>
      <p:sp>
        <p:nvSpPr>
          <p:cNvPr id="3" name="Content Placeholder 2">
            <a:extLst>
              <a:ext uri="{FF2B5EF4-FFF2-40B4-BE49-F238E27FC236}">
                <a16:creationId xmlns:a16="http://schemas.microsoft.com/office/drawing/2014/main" id="{CA1412D8-B9EE-427F-94BC-91811A3534CE}"/>
              </a:ext>
            </a:extLst>
          </p:cNvPr>
          <p:cNvSpPr>
            <a:spLocks noGrp="1"/>
          </p:cNvSpPr>
          <p:nvPr>
            <p:ph idx="1"/>
          </p:nvPr>
        </p:nvSpPr>
        <p:spPr>
          <a:xfrm>
            <a:off x="773317" y="1561145"/>
            <a:ext cx="5214264" cy="3735709"/>
          </a:xfrm>
        </p:spPr>
        <p:txBody>
          <a:bodyPr>
            <a:noAutofit/>
          </a:bodyPr>
          <a:lstStyle/>
          <a:p>
            <a:pPr lvl="1">
              <a:lnSpc>
                <a:spcPct val="110000"/>
              </a:lnSpc>
            </a:pPr>
            <a:r>
              <a:rPr lang="en-IN" sz="1600" b="1" dirty="0"/>
              <a:t>WWW (world wide web)</a:t>
            </a:r>
            <a:r>
              <a:rPr lang="en-IN" sz="1600" dirty="0"/>
              <a:t> - Information space where documents and other web resources are identified by URL’s and these documents are interlinked by hypertext links and can be accessed via internet.</a:t>
            </a:r>
          </a:p>
          <a:p>
            <a:pPr lvl="1">
              <a:lnSpc>
                <a:spcPct val="110000"/>
              </a:lnSpc>
            </a:pPr>
            <a:endParaRPr lang="en-IN" sz="1600" dirty="0"/>
          </a:p>
          <a:p>
            <a:pPr lvl="1">
              <a:lnSpc>
                <a:spcPct val="110000"/>
              </a:lnSpc>
            </a:pPr>
            <a:r>
              <a:rPr lang="en-IN" sz="1600" b="1" dirty="0"/>
              <a:t>Semantic Web </a:t>
            </a:r>
            <a:r>
              <a:rPr lang="en-IN" sz="1600" dirty="0"/>
              <a:t>– Extension of www in which data in web pages is structured which creates web of knowledge and provide us with a new frontier in information retrieval and intelligent agents.  It is about linked data which can be searched for patterns and queried for information, to develop intelligent agents.</a:t>
            </a:r>
          </a:p>
        </p:txBody>
      </p:sp>
      <p:pic>
        <p:nvPicPr>
          <p:cNvPr id="1028" name="Picture 4" descr="https://media.licdn.com/dms/image/C5612AQEnRGfsHMegEw/article-inline_image-shrink_400_744/0?e=1559174400&amp;v=beta&amp;t=XDBMkShiJ4T-GVaqXmqLVJRv8iguAspXN-D_NMYV0nA">
            <a:extLst>
              <a:ext uri="{FF2B5EF4-FFF2-40B4-BE49-F238E27FC236}">
                <a16:creationId xmlns:a16="http://schemas.microsoft.com/office/drawing/2014/main" id="{9912926D-2FBB-47B9-B12C-C942150AE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7581" y="1561145"/>
            <a:ext cx="5322683" cy="389768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03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9AE1-A6C7-4A25-9992-4362F4ED0BDF}"/>
              </a:ext>
            </a:extLst>
          </p:cNvPr>
          <p:cNvSpPr>
            <a:spLocks noGrp="1"/>
          </p:cNvSpPr>
          <p:nvPr>
            <p:ph type="title"/>
          </p:nvPr>
        </p:nvSpPr>
        <p:spPr>
          <a:xfrm>
            <a:off x="1451579" y="804519"/>
            <a:ext cx="9603275" cy="1049235"/>
          </a:xfrm>
        </p:spPr>
        <p:txBody>
          <a:bodyPr>
            <a:normAutofit/>
          </a:bodyPr>
          <a:lstStyle/>
          <a:p>
            <a:r>
              <a:rPr lang="en-US" dirty="0"/>
              <a:t>Terminologies contd..</a:t>
            </a:r>
            <a:endParaRPr lang="en-IN" dirty="0"/>
          </a:p>
        </p:txBody>
      </p:sp>
      <p:sp>
        <p:nvSpPr>
          <p:cNvPr id="3" name="Content Placeholder 2">
            <a:extLst>
              <a:ext uri="{FF2B5EF4-FFF2-40B4-BE49-F238E27FC236}">
                <a16:creationId xmlns:a16="http://schemas.microsoft.com/office/drawing/2014/main" id="{CA1412D8-B9EE-427F-94BC-91811A3534CE}"/>
              </a:ext>
            </a:extLst>
          </p:cNvPr>
          <p:cNvSpPr>
            <a:spLocks noGrp="1"/>
          </p:cNvSpPr>
          <p:nvPr>
            <p:ph idx="1"/>
          </p:nvPr>
        </p:nvSpPr>
        <p:spPr>
          <a:xfrm>
            <a:off x="1451579" y="1553634"/>
            <a:ext cx="9892282" cy="3450613"/>
          </a:xfrm>
        </p:spPr>
        <p:txBody>
          <a:bodyPr>
            <a:normAutofit/>
          </a:bodyPr>
          <a:lstStyle/>
          <a:p>
            <a:pPr lvl="1">
              <a:lnSpc>
                <a:spcPct val="110000"/>
              </a:lnSpc>
            </a:pPr>
            <a:r>
              <a:rPr lang="en-US" sz="1600" b="1" dirty="0"/>
              <a:t>RDF (Resource Description Framework)</a:t>
            </a:r>
            <a:r>
              <a:rPr lang="en-US" sz="1600" dirty="0"/>
              <a:t> – It is an infrastructure which </a:t>
            </a:r>
            <a:r>
              <a:rPr lang="en-IN" sz="1600" dirty="0"/>
              <a:t>provide information or metadata for data available on the Internet and methodology for specifying, structuring and transferring metadata, and provides the basic XML syntax for software applications to exchange or use that information.</a:t>
            </a:r>
            <a:endParaRPr lang="en-IN" sz="1600" b="1" dirty="0"/>
          </a:p>
          <a:p>
            <a:pPr lvl="1">
              <a:lnSpc>
                <a:spcPct val="110000"/>
              </a:lnSpc>
            </a:pPr>
            <a:r>
              <a:rPr lang="en-IN" sz="1600" b="1" dirty="0"/>
              <a:t>SPARQL (SPARQL Protocol and RDF Query Language) - </a:t>
            </a:r>
            <a:r>
              <a:rPr lang="en-IN" sz="1600" dirty="0"/>
              <a:t>RDF query language to retrieve and manipulate data stored in RDF format.</a:t>
            </a:r>
          </a:p>
          <a:p>
            <a:pPr lvl="1">
              <a:lnSpc>
                <a:spcPct val="110000"/>
              </a:lnSpc>
            </a:pPr>
            <a:r>
              <a:rPr lang="en-IN" sz="1600" b="1" dirty="0"/>
              <a:t>OWL (Web Ontology Language) - </a:t>
            </a:r>
            <a:r>
              <a:rPr lang="en-IN" sz="1600" dirty="0"/>
              <a:t> A computational logic based language to represent rich and complex knowledge about things, group of things, and relations between things, such that the expressed knowledge in OWL can be exploited by computer programs. OWL documents are called Ontologies.</a:t>
            </a:r>
          </a:p>
        </p:txBody>
      </p:sp>
    </p:spTree>
    <p:extLst>
      <p:ext uri="{BB962C8B-B14F-4D97-AF65-F5344CB8AC3E}">
        <p14:creationId xmlns:p14="http://schemas.microsoft.com/office/powerpoint/2010/main" val="3711197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DE74-00D7-4DE5-9451-0BB8ACD762C3}"/>
              </a:ext>
            </a:extLst>
          </p:cNvPr>
          <p:cNvSpPr>
            <a:spLocks noGrp="1"/>
          </p:cNvSpPr>
          <p:nvPr>
            <p:ph type="title"/>
          </p:nvPr>
        </p:nvSpPr>
        <p:spPr>
          <a:xfrm>
            <a:off x="1450975" y="778015"/>
            <a:ext cx="9603275" cy="1049235"/>
          </a:xfrm>
        </p:spPr>
        <p:txBody>
          <a:bodyPr/>
          <a:lstStyle/>
          <a:p>
            <a:r>
              <a:rPr lang="en-IN" dirty="0"/>
              <a:t>Proposed solution</a:t>
            </a:r>
          </a:p>
        </p:txBody>
      </p:sp>
      <p:graphicFrame>
        <p:nvGraphicFramePr>
          <p:cNvPr id="4" name="Content Placeholder 3">
            <a:extLst>
              <a:ext uri="{FF2B5EF4-FFF2-40B4-BE49-F238E27FC236}">
                <a16:creationId xmlns:a16="http://schemas.microsoft.com/office/drawing/2014/main" id="{AF671B85-D5FD-4E79-8FA5-915890EA4C97}"/>
              </a:ext>
            </a:extLst>
          </p:cNvPr>
          <p:cNvGraphicFramePr>
            <a:graphicFrameLocks noGrp="1"/>
          </p:cNvGraphicFramePr>
          <p:nvPr>
            <p:ph idx="1"/>
            <p:extLst>
              <p:ext uri="{D42A27DB-BD31-4B8C-83A1-F6EECF244321}">
                <p14:modId xmlns:p14="http://schemas.microsoft.com/office/powerpoint/2010/main" val="1018639839"/>
              </p:ext>
            </p:extLst>
          </p:nvPr>
        </p:nvGraphicFramePr>
        <p:xfrm>
          <a:off x="2339531" y="1401705"/>
          <a:ext cx="8301965" cy="4469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1B866BEF-0117-4FC2-A582-C3138BC44846}"/>
              </a:ext>
            </a:extLst>
          </p:cNvPr>
          <p:cNvGraphicFramePr/>
          <p:nvPr>
            <p:extLst>
              <p:ext uri="{D42A27DB-BD31-4B8C-83A1-F6EECF244321}">
                <p14:modId xmlns:p14="http://schemas.microsoft.com/office/powerpoint/2010/main" val="4195165560"/>
              </p:ext>
            </p:extLst>
          </p:nvPr>
        </p:nvGraphicFramePr>
        <p:xfrm>
          <a:off x="2881726" y="3045449"/>
          <a:ext cx="3361635" cy="20169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 name="TextBox 17">
            <a:extLst>
              <a:ext uri="{FF2B5EF4-FFF2-40B4-BE49-F238E27FC236}">
                <a16:creationId xmlns:a16="http://schemas.microsoft.com/office/drawing/2014/main" id="{68EFBEFA-B9F3-492A-996F-BE0C15BD920F}"/>
              </a:ext>
            </a:extLst>
          </p:cNvPr>
          <p:cNvSpPr txBox="1"/>
          <p:nvPr/>
        </p:nvSpPr>
        <p:spPr>
          <a:xfrm>
            <a:off x="-229843" y="1815380"/>
            <a:ext cx="2469460" cy="1754326"/>
          </a:xfrm>
          <a:prstGeom prst="rect">
            <a:avLst/>
          </a:prstGeom>
          <a:noFill/>
        </p:spPr>
        <p:txBody>
          <a:bodyPr wrap="square" rtlCol="0">
            <a:spAutoFit/>
          </a:bodyPr>
          <a:lstStyle/>
          <a:p>
            <a:pPr lvl="1"/>
            <a:r>
              <a:rPr lang="en-IN" sz="1200" dirty="0"/>
              <a:t>Due to tension between India and Pakistan, controversy going on for world cup </a:t>
            </a:r>
            <a:r>
              <a:rPr lang="en-IN" sz="1200" dirty="0">
                <a:sym typeface="Wingdings" panose="05000000000000000000" pitchFamily="2" charset="2"/>
              </a:rPr>
              <a:t> </a:t>
            </a:r>
            <a:r>
              <a:rPr lang="en-US" sz="1200" dirty="0">
                <a:sym typeface="Wingdings" panose="05000000000000000000" pitchFamily="2" charset="2"/>
              </a:rPr>
              <a:t>#Cricket </a:t>
            </a:r>
            <a:r>
              <a:rPr lang="en-IN" sz="1200" dirty="0">
                <a:hlinkClick r:id="rId12"/>
              </a:rPr>
              <a:t>https://www.msn.com/en-xl/asia/asia-sport/india-urged-to-boycott-world-cup-match-against-pakistan/ar-BBTMs3C?li=BBJE6P9</a:t>
            </a:r>
            <a:endParaRPr lang="en-IN" sz="1200" dirty="0"/>
          </a:p>
        </p:txBody>
      </p:sp>
      <p:sp>
        <p:nvSpPr>
          <p:cNvPr id="19" name="TextBox 18">
            <a:extLst>
              <a:ext uri="{FF2B5EF4-FFF2-40B4-BE49-F238E27FC236}">
                <a16:creationId xmlns:a16="http://schemas.microsoft.com/office/drawing/2014/main" id="{65821CF5-82EC-4C03-81E6-3B2F3787ACD3}"/>
              </a:ext>
            </a:extLst>
          </p:cNvPr>
          <p:cNvSpPr txBox="1"/>
          <p:nvPr/>
        </p:nvSpPr>
        <p:spPr>
          <a:xfrm>
            <a:off x="5175109" y="1401705"/>
            <a:ext cx="2398644" cy="646331"/>
          </a:xfrm>
          <a:prstGeom prst="rect">
            <a:avLst/>
          </a:prstGeom>
          <a:noFill/>
        </p:spPr>
        <p:txBody>
          <a:bodyPr wrap="square" rtlCol="0">
            <a:spAutoFit/>
          </a:bodyPr>
          <a:lstStyle/>
          <a:p>
            <a:r>
              <a:rPr lang="en-IN" sz="1200" dirty="0"/>
              <a:t>Due to tension between India and Pakistan, controversy going on for world cup</a:t>
            </a:r>
          </a:p>
        </p:txBody>
      </p:sp>
      <p:sp>
        <p:nvSpPr>
          <p:cNvPr id="20" name="TextBox 19">
            <a:extLst>
              <a:ext uri="{FF2B5EF4-FFF2-40B4-BE49-F238E27FC236}">
                <a16:creationId xmlns:a16="http://schemas.microsoft.com/office/drawing/2014/main" id="{FD675051-15E4-41F9-A343-1005350297F6}"/>
              </a:ext>
            </a:extLst>
          </p:cNvPr>
          <p:cNvSpPr txBox="1"/>
          <p:nvPr/>
        </p:nvSpPr>
        <p:spPr>
          <a:xfrm>
            <a:off x="8449229" y="1401705"/>
            <a:ext cx="2398644" cy="276999"/>
          </a:xfrm>
          <a:prstGeom prst="rect">
            <a:avLst/>
          </a:prstGeom>
          <a:noFill/>
        </p:spPr>
        <p:txBody>
          <a:bodyPr wrap="square" rtlCol="0">
            <a:spAutoFit/>
          </a:bodyPr>
          <a:lstStyle/>
          <a:p>
            <a:r>
              <a:rPr lang="en-IN" sz="1200" dirty="0"/>
              <a:t>[India, Pakistan, </a:t>
            </a:r>
            <a:r>
              <a:rPr lang="en-US" sz="1200" dirty="0"/>
              <a:t>world</a:t>
            </a:r>
            <a:r>
              <a:rPr lang="en-IN" sz="1200" dirty="0"/>
              <a:t> cup]</a:t>
            </a:r>
          </a:p>
        </p:txBody>
      </p:sp>
      <p:sp>
        <p:nvSpPr>
          <p:cNvPr id="22" name="TextBox 21">
            <a:extLst>
              <a:ext uri="{FF2B5EF4-FFF2-40B4-BE49-F238E27FC236}">
                <a16:creationId xmlns:a16="http://schemas.microsoft.com/office/drawing/2014/main" id="{5DF3AF99-27E2-4282-9BF2-61D1911035A8}"/>
              </a:ext>
            </a:extLst>
          </p:cNvPr>
          <p:cNvSpPr txBox="1"/>
          <p:nvPr/>
        </p:nvSpPr>
        <p:spPr>
          <a:xfrm>
            <a:off x="8570435" y="5456295"/>
            <a:ext cx="2398644" cy="461665"/>
          </a:xfrm>
          <a:prstGeom prst="rect">
            <a:avLst/>
          </a:prstGeom>
          <a:noFill/>
        </p:spPr>
        <p:txBody>
          <a:bodyPr wrap="square" rtlCol="0">
            <a:spAutoFit/>
          </a:bodyPr>
          <a:lstStyle/>
          <a:p>
            <a:r>
              <a:rPr lang="en-IN" sz="1200" dirty="0"/>
              <a:t>[</a:t>
            </a:r>
            <a:r>
              <a:rPr lang="en-IN" sz="1200" dirty="0" err="1"/>
              <a:t>UCI_World_Cup</a:t>
            </a:r>
            <a:r>
              <a:rPr lang="en-IN" sz="1200" dirty="0"/>
              <a:t>,  Cricket, Football club]</a:t>
            </a:r>
          </a:p>
        </p:txBody>
      </p:sp>
      <p:sp>
        <p:nvSpPr>
          <p:cNvPr id="30" name="Arrow: Down 29">
            <a:extLst>
              <a:ext uri="{FF2B5EF4-FFF2-40B4-BE49-F238E27FC236}">
                <a16:creationId xmlns:a16="http://schemas.microsoft.com/office/drawing/2014/main" id="{8835BCC4-084D-419B-A5A2-41E25BC50E91}"/>
              </a:ext>
            </a:extLst>
          </p:cNvPr>
          <p:cNvSpPr/>
          <p:nvPr/>
        </p:nvSpPr>
        <p:spPr>
          <a:xfrm rot="3114525">
            <a:off x="5221516" y="4793591"/>
            <a:ext cx="110803" cy="6812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Down 30">
            <a:extLst>
              <a:ext uri="{FF2B5EF4-FFF2-40B4-BE49-F238E27FC236}">
                <a16:creationId xmlns:a16="http://schemas.microsoft.com/office/drawing/2014/main" id="{7378A6D5-BE09-495E-B9C0-FC47B25978CF}"/>
              </a:ext>
            </a:extLst>
          </p:cNvPr>
          <p:cNvSpPr/>
          <p:nvPr/>
        </p:nvSpPr>
        <p:spPr>
          <a:xfrm rot="17884004">
            <a:off x="5188337" y="4128274"/>
            <a:ext cx="118314" cy="7389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885868AD-1101-4ED7-B4EA-8ED8566EB04D}"/>
              </a:ext>
            </a:extLst>
          </p:cNvPr>
          <p:cNvSpPr/>
          <p:nvPr/>
        </p:nvSpPr>
        <p:spPr>
          <a:xfrm>
            <a:off x="2494982" y="5331116"/>
            <a:ext cx="2398643" cy="43088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t>Cricket, Football = 2/4</a:t>
            </a:r>
          </a:p>
        </p:txBody>
      </p:sp>
    </p:spTree>
    <p:extLst>
      <p:ext uri="{BB962C8B-B14F-4D97-AF65-F5344CB8AC3E}">
        <p14:creationId xmlns:p14="http://schemas.microsoft.com/office/powerpoint/2010/main" val="2315815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5F82-329F-4AC1-91DC-C11CC6F6817B}"/>
              </a:ext>
            </a:extLst>
          </p:cNvPr>
          <p:cNvSpPr>
            <a:spLocks noGrp="1"/>
          </p:cNvSpPr>
          <p:nvPr>
            <p:ph type="title"/>
          </p:nvPr>
        </p:nvSpPr>
        <p:spPr/>
        <p:txBody>
          <a:bodyPr/>
          <a:lstStyle/>
          <a:p>
            <a:r>
              <a:rPr lang="en-US" dirty="0"/>
              <a:t>application</a:t>
            </a:r>
            <a:endParaRPr lang="en-IN" dirty="0"/>
          </a:p>
        </p:txBody>
      </p:sp>
      <p:sp>
        <p:nvSpPr>
          <p:cNvPr id="3" name="Content Placeholder 2">
            <a:extLst>
              <a:ext uri="{FF2B5EF4-FFF2-40B4-BE49-F238E27FC236}">
                <a16:creationId xmlns:a16="http://schemas.microsoft.com/office/drawing/2014/main" id="{215F0AA2-30E8-4FE4-A933-327E208C5B60}"/>
              </a:ext>
            </a:extLst>
          </p:cNvPr>
          <p:cNvSpPr>
            <a:spLocks noGrp="1"/>
          </p:cNvSpPr>
          <p:nvPr>
            <p:ph idx="1"/>
          </p:nvPr>
        </p:nvSpPr>
        <p:spPr>
          <a:xfrm>
            <a:off x="1451579" y="1459140"/>
            <a:ext cx="9603275" cy="2185207"/>
          </a:xfrm>
        </p:spPr>
        <p:txBody>
          <a:bodyPr>
            <a:normAutofit/>
          </a:bodyPr>
          <a:lstStyle/>
          <a:p>
            <a:r>
              <a:rPr lang="en-IN" sz="1600" dirty="0"/>
              <a:t>Interest level information of user can be used to create the personalized interest model.</a:t>
            </a:r>
          </a:p>
          <a:p>
            <a:r>
              <a:rPr lang="en-US" sz="1600" dirty="0"/>
              <a:t>Interest based campaigning/ Advertising/ Recommendation System: Example - Company looking for target users whose interest lies in ‘healthcare’ domain. </a:t>
            </a:r>
          </a:p>
          <a:p>
            <a:r>
              <a:rPr lang="en-US" sz="1600" dirty="0"/>
              <a:t>Business Analytics over User’s Interest: Interest over time, Interest by regions. Example – Google Trend [7].</a:t>
            </a:r>
          </a:p>
          <a:p>
            <a:pPr marL="0" indent="0">
              <a:buNone/>
            </a:pPr>
            <a:endParaRPr lang="en-US" sz="1600" dirty="0"/>
          </a:p>
        </p:txBody>
      </p:sp>
    </p:spTree>
    <p:extLst>
      <p:ext uri="{BB962C8B-B14F-4D97-AF65-F5344CB8AC3E}">
        <p14:creationId xmlns:p14="http://schemas.microsoft.com/office/powerpoint/2010/main" val="2745999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5F82-329F-4AC1-91DC-C11CC6F6817B}"/>
              </a:ext>
            </a:extLst>
          </p:cNvPr>
          <p:cNvSpPr>
            <a:spLocks noGrp="1"/>
          </p:cNvSpPr>
          <p:nvPr>
            <p:ph type="title"/>
          </p:nvPr>
        </p:nvSpPr>
        <p:spPr/>
        <p:txBody>
          <a:bodyPr/>
          <a:lstStyle/>
          <a:p>
            <a:r>
              <a:rPr lang="en-US" dirty="0"/>
              <a:t>Challenges</a:t>
            </a:r>
            <a:endParaRPr lang="en-IN" dirty="0"/>
          </a:p>
        </p:txBody>
      </p:sp>
      <p:sp>
        <p:nvSpPr>
          <p:cNvPr id="3" name="Content Placeholder 2">
            <a:extLst>
              <a:ext uri="{FF2B5EF4-FFF2-40B4-BE49-F238E27FC236}">
                <a16:creationId xmlns:a16="http://schemas.microsoft.com/office/drawing/2014/main" id="{215F0AA2-30E8-4FE4-A933-327E208C5B60}"/>
              </a:ext>
            </a:extLst>
          </p:cNvPr>
          <p:cNvSpPr>
            <a:spLocks noGrp="1"/>
          </p:cNvSpPr>
          <p:nvPr>
            <p:ph idx="1"/>
          </p:nvPr>
        </p:nvSpPr>
        <p:spPr>
          <a:xfrm>
            <a:off x="1451579" y="1459141"/>
            <a:ext cx="9603275" cy="1840650"/>
          </a:xfrm>
        </p:spPr>
        <p:txBody>
          <a:bodyPr>
            <a:normAutofit/>
          </a:bodyPr>
          <a:lstStyle/>
          <a:p>
            <a:r>
              <a:rPr lang="en-US" sz="1600" dirty="0"/>
              <a:t>It may happen that keywords aren’t present at all in </a:t>
            </a:r>
            <a:r>
              <a:rPr lang="en-US" sz="1600" dirty="0" err="1"/>
              <a:t>DBpedia</a:t>
            </a:r>
            <a:r>
              <a:rPr lang="en-US" sz="1600" dirty="0"/>
              <a:t>.</a:t>
            </a:r>
          </a:p>
          <a:p>
            <a:r>
              <a:rPr lang="en-US" sz="1600" dirty="0"/>
              <a:t>Difficult to extract relevant URI’s from the results returned by </a:t>
            </a:r>
            <a:r>
              <a:rPr lang="en-US" sz="1600" dirty="0" err="1"/>
              <a:t>DBpedia</a:t>
            </a:r>
            <a:r>
              <a:rPr lang="en-US" sz="1600" dirty="0"/>
              <a:t>.</a:t>
            </a:r>
          </a:p>
          <a:p>
            <a:r>
              <a:rPr lang="en-US" sz="1600" dirty="0"/>
              <a:t>Needs learning a new query language.</a:t>
            </a:r>
          </a:p>
          <a:p>
            <a:r>
              <a:rPr lang="en-US" sz="1600" dirty="0"/>
              <a:t>Performance depends on the created ontology.</a:t>
            </a:r>
          </a:p>
          <a:p>
            <a:pPr marL="0" indent="0">
              <a:buNone/>
            </a:pPr>
            <a:endParaRPr lang="en-US" sz="1600" dirty="0"/>
          </a:p>
        </p:txBody>
      </p:sp>
    </p:spTree>
    <p:extLst>
      <p:ext uri="{BB962C8B-B14F-4D97-AF65-F5344CB8AC3E}">
        <p14:creationId xmlns:p14="http://schemas.microsoft.com/office/powerpoint/2010/main" val="41006271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450</TotalTime>
  <Words>767</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Wingdings</vt:lpstr>
      <vt:lpstr>Gallery</vt:lpstr>
      <vt:lpstr>Capture User Interest using Semantic Web</vt:lpstr>
      <vt:lpstr>outline</vt:lpstr>
      <vt:lpstr>Abstract</vt:lpstr>
      <vt:lpstr>Problem definition</vt:lpstr>
      <vt:lpstr>Terminologies</vt:lpstr>
      <vt:lpstr>Terminologies contd..</vt:lpstr>
      <vt:lpstr>Proposed solution</vt:lpstr>
      <vt:lpstr>application</vt:lpstr>
      <vt:lpstr>Challenges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Capture User Interest using Semantic Web</dc:title>
  <dc:creator>Aakash Goel</dc:creator>
  <cp:lastModifiedBy>Aakash Goel</cp:lastModifiedBy>
  <cp:revision>44</cp:revision>
  <dcterms:created xsi:type="dcterms:W3CDTF">2019-03-26T05:00:50Z</dcterms:created>
  <dcterms:modified xsi:type="dcterms:W3CDTF">2019-04-03T11:23:45Z</dcterms:modified>
</cp:coreProperties>
</file>