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9"/>
  </p:notesMasterIdLst>
  <p:handoutMasterIdLst>
    <p:handoutMasterId r:id="rId10"/>
  </p:handout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C23CD-14E0-4042-9452-CE10583B8EE8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Paper Title         IEEE/IAS-I&amp;CPS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3197-D6D0-4D18-8A5C-B59A7FE0F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14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Paper Title         IEEE/IAS-I&amp;CPS May 2018</a:t>
            </a:r>
            <a:endParaRPr lang="en-US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B840B3-BE3D-486A-88E6-E66345947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5234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Paper Title         IEEE/IAS-I&amp;CPS May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6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Title         IEEE/IAS-I&amp;CPS May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2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9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4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AE018-0359-4FD8-B68E-5BB6AF42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A63-F11C-4FCB-923B-8687F6465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9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08A-FBC9-474A-8CA0-5421502351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0746-FEEC-4D47-B6DC-EE2124F905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0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BD7-6AA7-4CED-B822-82A05FD228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1D55-FF8F-41E8-BF90-947E73093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7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Paper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21"/>
          <p:cNvSpPr txBox="1">
            <a:spLocks/>
          </p:cNvSpPr>
          <p:nvPr userDrawn="1"/>
        </p:nvSpPr>
        <p:spPr>
          <a:xfrm>
            <a:off x="3424693" y="4732734"/>
            <a:ext cx="1576387" cy="273844"/>
          </a:xfrm>
          <a:prstGeom prst="rect">
            <a:avLst/>
          </a:prstGeom>
        </p:spPr>
        <p:txBody>
          <a:bodyPr lIns="0" rIns="0" bIns="0" anchor="b"/>
          <a:lstStyle/>
          <a:p>
            <a:pPr algn="r" eaLnBrk="1" hangingPunct="1"/>
            <a:r>
              <a:rPr lang="en-US" sz="1100" dirty="0">
                <a:solidFill>
                  <a:srgbClr val="20143E"/>
                </a:solidFill>
              </a:rPr>
              <a:t>IEEE PEDES 2020</a:t>
            </a:r>
          </a:p>
        </p:txBody>
      </p:sp>
    </p:spTree>
    <p:extLst>
      <p:ext uri="{BB962C8B-B14F-4D97-AF65-F5344CB8AC3E}">
        <p14:creationId xmlns:p14="http://schemas.microsoft.com/office/powerpoint/2010/main" val="30343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738" y="316706"/>
            <a:ext cx="7518400" cy="2091929"/>
          </a:xfrm>
        </p:spPr>
        <p:txBody>
          <a:bodyPr/>
          <a:lstStyle/>
          <a:p>
            <a:pPr eaLnBrk="1" hangingPunct="1"/>
            <a:br>
              <a:rPr lang="en-US" sz="5400" dirty="0"/>
            </a:br>
            <a:r>
              <a:rPr lang="en-US" sz="5400" dirty="0"/>
              <a:t>PAPER TITLE</a:t>
            </a:r>
            <a:endParaRPr lang="en-US" sz="36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599" y="2601191"/>
            <a:ext cx="8706678" cy="1397483"/>
          </a:xfrm>
        </p:spPr>
        <p:txBody>
          <a:bodyPr>
            <a:normAutofit fontScale="85000" lnSpcReduction="20000"/>
          </a:bodyPr>
          <a:lstStyle/>
          <a:p>
            <a:pPr marL="63500" eaLnBrk="1" hangingPunct="1">
              <a:buFont typeface="Wingdings" charset="2"/>
              <a:buNone/>
            </a:pPr>
            <a:r>
              <a:rPr lang="en-US" dirty="0"/>
              <a:t>Author 1    Author 2</a:t>
            </a:r>
          </a:p>
          <a:p>
            <a:r>
              <a:rPr lang="en-US" sz="2000" b="1" dirty="0"/>
              <a:t>IEEE International Conference on </a:t>
            </a:r>
          </a:p>
          <a:p>
            <a:r>
              <a:rPr lang="en-US" sz="2000" b="1" dirty="0"/>
              <a:t>Power Electronics Drives and Energy Systems </a:t>
            </a:r>
            <a:endParaRPr lang="en-US" sz="2000" dirty="0"/>
          </a:p>
          <a:p>
            <a:r>
              <a:rPr lang="en-US" sz="2000" dirty="0"/>
              <a:t>16-19 December 2020 Jaipur, Rajasthan, India </a:t>
            </a:r>
          </a:p>
          <a:p>
            <a:r>
              <a:rPr lang="en-US" sz="2000" dirty="0" err="1"/>
              <a:t>Malaviya</a:t>
            </a:r>
            <a:r>
              <a:rPr lang="en-US" sz="2000" dirty="0"/>
              <a:t> National Institute of Technology, Jaipur </a:t>
            </a:r>
          </a:p>
          <a:p>
            <a:pPr marL="63500" eaLnBrk="1" hangingPunct="1"/>
            <a:endParaRPr lang="en-US" sz="2000" dirty="0"/>
          </a:p>
        </p:txBody>
      </p:sp>
      <p:pic>
        <p:nvPicPr>
          <p:cNvPr id="6" name="Picture 6" descr="IEEE_MB_Blue_CMYK_201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0618" y="4466134"/>
            <a:ext cx="1616323" cy="47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2CABCF-A6A8-44B0-9086-B12F44ABC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59" y="4573308"/>
            <a:ext cx="2150767" cy="353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Effective Slides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Include only necessary information</a:t>
            </a:r>
          </a:p>
          <a:p>
            <a:pPr eaLnBrk="1" hangingPunct="1"/>
            <a:r>
              <a:rPr lang="en-US" sz="2400" dirty="0"/>
              <a:t>Slide contents should be self evident</a:t>
            </a:r>
          </a:p>
          <a:p>
            <a:pPr eaLnBrk="1" hangingPunct="1"/>
            <a:r>
              <a:rPr lang="en-US" sz="2400" dirty="0"/>
              <a:t>Avoid “mega data” slides</a:t>
            </a:r>
          </a:p>
          <a:p>
            <a:pPr eaLnBrk="1" hangingPunct="1"/>
            <a:r>
              <a:rPr lang="en-US" sz="2400" dirty="0"/>
              <a:t>Seven words per line</a:t>
            </a:r>
          </a:p>
          <a:p>
            <a:pPr eaLnBrk="1" hangingPunct="1"/>
            <a:r>
              <a:rPr lang="en-US" sz="2400" dirty="0"/>
              <a:t>Maximum seven lines per slide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2128" y="4767263"/>
            <a:ext cx="7159556" cy="273844"/>
          </a:xfrm>
        </p:spPr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335A-ADE0-46A2-B86A-E1C5B23C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Graphics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Present information graphically</a:t>
            </a:r>
          </a:p>
          <a:p>
            <a:pPr eaLnBrk="1" hangingPunct="1"/>
            <a:r>
              <a:rPr lang="en-US" sz="2400" dirty="0"/>
              <a:t>Clip art or scanned art can be useful in illustrating a point</a:t>
            </a:r>
          </a:p>
          <a:p>
            <a:pPr eaLnBrk="1" hangingPunct="1"/>
            <a:r>
              <a:rPr lang="en-US" sz="2400" dirty="0"/>
              <a:t>Graphic devises are helpful in separating elements or directing attention</a:t>
            </a:r>
          </a:p>
          <a:p>
            <a:pPr eaLnBrk="1" hangingPunct="1"/>
            <a:r>
              <a:rPr lang="en-US" sz="2400" dirty="0"/>
              <a:t>Graphics need to be fairly big and bold to stand out and to be seen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62128" y="4767263"/>
            <a:ext cx="7159556" cy="273844"/>
          </a:xfrm>
        </p:spPr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9F04D-9877-4F57-8E1B-A859AEE7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Graphs, Diagrams &amp; Tables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Graphs should not contain much detail and should be concise</a:t>
            </a:r>
          </a:p>
          <a:p>
            <a:pPr eaLnBrk="1" hangingPunct="1"/>
            <a:r>
              <a:rPr lang="en-US" sz="2400" dirty="0"/>
              <a:t>Different graphs serve different purposes</a:t>
            </a:r>
          </a:p>
          <a:p>
            <a:pPr eaLnBrk="1" hangingPunct="1"/>
            <a:r>
              <a:rPr lang="en-US" sz="2400" dirty="0"/>
              <a:t>Diagrams demonstrate ideas, concepts, processes</a:t>
            </a:r>
          </a:p>
          <a:p>
            <a:pPr eaLnBrk="1" hangingPunct="1"/>
            <a:r>
              <a:rPr lang="en-US" sz="2400" dirty="0"/>
              <a:t>No more than two graphics or diagrams per slide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62128" y="4767263"/>
            <a:ext cx="7159556" cy="273844"/>
          </a:xfrm>
        </p:spPr>
        <p:txBody>
          <a:bodyPr/>
          <a:lstStyle/>
          <a:p>
            <a:r>
              <a:rPr lang="en-US"/>
              <a:t>Paper Title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E9CBA-FBC3-4ABC-9107-6C50AE14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Templates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Use a template for your slides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Templates include a background design and color scheme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Standardize positions, colors, and styles for common elements</a:t>
            </a:r>
          </a:p>
          <a:p>
            <a:pPr eaLnBrk="1" hangingPunct="1"/>
            <a:r>
              <a:rPr lang="en-US" sz="2400" dirty="0"/>
              <a:t>Dark background with light text and images is best</a:t>
            </a:r>
          </a:p>
          <a:p>
            <a:pPr eaLnBrk="1" hangingPunct="1"/>
            <a:r>
              <a:rPr lang="en-US" sz="2400" dirty="0"/>
              <a:t>Use colors that contrast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62128" y="4767263"/>
            <a:ext cx="7159556" cy="273844"/>
          </a:xfrm>
        </p:spPr>
        <p:txBody>
          <a:bodyPr/>
          <a:lstStyle/>
          <a:p>
            <a:r>
              <a:rPr lang="en-US"/>
              <a:t>Paper Title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BDA9C-DE05-4243-A980-CF6A943C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Font Basics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font size should communicate the relative importance of the text content on the slide</a:t>
            </a:r>
          </a:p>
          <a:p>
            <a:pPr eaLnBrk="1" hangingPunct="1"/>
            <a:r>
              <a:rPr lang="en-US" sz="2400" dirty="0"/>
              <a:t>Font sizes should range between 18 and 48 points</a:t>
            </a:r>
          </a:p>
          <a:p>
            <a:pPr eaLnBrk="1" hangingPunct="1"/>
            <a:r>
              <a:rPr lang="en-US" sz="2400" dirty="0"/>
              <a:t>Illegible fonts detract from the message</a:t>
            </a:r>
          </a:p>
          <a:p>
            <a:pPr eaLnBrk="1" hangingPunct="1"/>
            <a:r>
              <a:rPr lang="en-US" sz="2400" dirty="0"/>
              <a:t>If using a computer for the presentation, use “system” fonts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62128" y="4767263"/>
            <a:ext cx="7159556" cy="273844"/>
          </a:xfrm>
        </p:spPr>
        <p:txBody>
          <a:bodyPr/>
          <a:lstStyle/>
          <a:p>
            <a:r>
              <a:rPr lang="en-US"/>
              <a:t>Paper Title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F1265-A166-48C3-9EFE-FE90DF91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 Basics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ALL CAPITAL LETTERS are hard to read</a:t>
            </a:r>
          </a:p>
          <a:p>
            <a:pPr eaLnBrk="1" hangingPunct="1"/>
            <a:r>
              <a:rPr lang="en-US" sz="2400" dirty="0"/>
              <a:t>Use uppercase letters for the first letter of all main words</a:t>
            </a:r>
          </a:p>
          <a:p>
            <a:pPr eaLnBrk="1" hangingPunct="1"/>
            <a:r>
              <a:rPr lang="en-US" sz="2400" dirty="0"/>
              <a:t>Avoid abbreviations</a:t>
            </a:r>
          </a:p>
          <a:p>
            <a:pPr eaLnBrk="1" hangingPunct="1"/>
            <a:r>
              <a:rPr lang="en-US" sz="2400" dirty="0"/>
              <a:t>Punctuation marks can usually be omitted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62128" y="4767263"/>
            <a:ext cx="7159556" cy="273844"/>
          </a:xfrm>
        </p:spPr>
        <p:txBody>
          <a:bodyPr/>
          <a:lstStyle/>
          <a:p>
            <a:r>
              <a:rPr lang="en-US"/>
              <a:t>Paper Title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6086A-998E-4A45-936F-5A5A249F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283</Words>
  <Application>Microsoft Office PowerPoint</Application>
  <PresentationFormat>On-screen Show (16:9)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 PAPER TITLE</vt:lpstr>
      <vt:lpstr>Effective Slides</vt:lpstr>
      <vt:lpstr>Graphics</vt:lpstr>
      <vt:lpstr>Graphs, Diagrams &amp; Tables</vt:lpstr>
      <vt:lpstr>Templates</vt:lpstr>
      <vt:lpstr>Font Basics</vt:lpstr>
      <vt:lpstr>Type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Carson Bates</dc:creator>
  <cp:lastModifiedBy>Sudharshan Kaarthik</cp:lastModifiedBy>
  <cp:revision>15</cp:revision>
  <cp:lastPrinted>2005-09-07T23:49:48Z</cp:lastPrinted>
  <dcterms:created xsi:type="dcterms:W3CDTF">2010-03-28T22:28:54Z</dcterms:created>
  <dcterms:modified xsi:type="dcterms:W3CDTF">2020-11-30T05:17:23Z</dcterms:modified>
</cp:coreProperties>
</file>