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BA46-E39C-5368-1C16-9AEA1A60C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8202B-482F-C8BB-0EE0-05F6A45A9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5D64-528F-6067-31CA-577A1393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8C92-F18C-A325-FF28-111133BE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8AF9-A764-7505-C21C-2278F372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C2E5-6103-4568-C868-9FCE3B27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8CA9B-5FE1-649C-A5BA-E6A7B6BA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B478-A1B7-2728-5A33-F3FF982E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6800-88F5-F6CB-76C2-E77194DB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EBEA-73F9-1692-B91B-01CF2196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6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CA61B-22A4-C574-D6A3-3539076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93E4C-5697-8DBF-87BA-7A48C4C9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B15C-2B50-4385-A48C-8A65143C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F3D3-A1AA-8A01-8504-A2706B2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D88D-8A3A-27CC-009E-E62ECFF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6E5B-A6A7-8A6E-0D1B-C21949B6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BE67-D5FE-9469-1173-978EB2F9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456F-FD2A-238D-42F9-A64D7634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2D5C-1001-77E5-847D-3D34636A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744D1-DBD5-AF02-D370-28BA7C6C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5E53-6DD2-DA7E-0ACB-82BB59C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AE0C-1CA0-5ED8-40DC-EEFBFFE4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4E40-C65F-B9A6-3362-E9873C0E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7D9E-17F9-D6DB-EED3-71248275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88A1-EE28-33AD-E603-34A3FC6A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132A-2333-A965-81A6-C858709A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1349-861C-B2B5-C913-4FE301708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A869-7B24-2217-BD8E-18AB3FC9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32B4E-EDAB-4837-1DA8-4F1080B7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D3D43-7DC7-5A9A-EC2A-15C52CF0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51181-7906-2AB8-18FB-D5BC4D5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3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3B8D-31B7-308F-E09D-8F3DC4E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24BB-5C92-74B4-3FA3-C3D0271B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5E5B4-F892-9B8D-A10C-51807F88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9622B-7837-A647-0248-806BA230D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75F2F-38B6-F140-B22E-E3EA5B841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F747D-F5BA-12C8-2197-37FD0B8E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E739E-8994-A6C3-B9CD-E5F6462E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8E4E6-781F-BD93-E71D-CB108BAB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1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BDFC-1813-DE09-8D16-338504C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0253C-E5EB-8473-528B-3A4C4EF2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60061-FCC0-9805-F69F-D2605915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A8C27-1A6D-388F-80D3-C238D9C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72300-6426-43C9-DE05-9A44D0F8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A0BB2-D7E4-D5A0-1C54-CC42CBA4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E978B-4BFE-E636-175C-9861A5A7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8523-A55D-4281-D9B1-2948C454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1D03-3B4D-A64F-E779-C4A5937F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42A14-C964-D78E-8C58-9749B8EF1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9D85-24EA-0BCD-9A39-656BB8CA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8BD59-619A-8703-89BE-0FFAF8AE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D79B2-0135-DCF4-7303-489FDBA8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155F-D199-6364-7066-6752056B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75E08-9A7E-E959-083F-F9B74E11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E71-C0C2-F167-3BA3-5F5A791F3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85EED-D40B-0DAF-4FF3-A292E5E5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F3D29-7427-E28A-316F-F8A8887E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F488F-DCBB-EC95-56A1-0D3CDFF2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2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5FCE-FBDA-10EC-9DAB-C76F1E52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7C86-623D-1043-FEE4-7F3895E2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FE53-D575-BABE-95A0-4DBFBBAFB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66FCB-2C0D-4B6A-BA10-4DB749B594AF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C32E-64A6-CEF6-023C-04964AC3D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F0214-7823-CAD3-2F20-B3A63E719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9599A6-D444-432B-8A1B-46A57977D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17" Type="http://schemas.openxmlformats.org/officeDocument/2006/relationships/image" Target="../media/image20.pn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12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5.svg"/><Relationship Id="rId5" Type="http://schemas.openxmlformats.org/officeDocument/2006/relationships/image" Target="../media/image11.sv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12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7.svg"/><Relationship Id="rId5" Type="http://schemas.openxmlformats.org/officeDocument/2006/relationships/image" Target="../media/image15.sv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15.svg"/><Relationship Id="rId7" Type="http://schemas.openxmlformats.org/officeDocument/2006/relationships/image" Target="../media/image7.svg"/><Relationship Id="rId12" Type="http://schemas.openxmlformats.org/officeDocument/2006/relationships/image" Target="../media/image1.png"/><Relationship Id="rId17" Type="http://schemas.openxmlformats.org/officeDocument/2006/relationships/image" Target="../media/image20.png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9.svg"/><Relationship Id="rId5" Type="http://schemas.openxmlformats.org/officeDocument/2006/relationships/image" Target="../media/image5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78A40E-9109-79E2-761A-AFD706223A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05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838A91-A636-B5D1-EA62-B12A68A2560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8450" y="-21040"/>
            <a:ext cx="9060005" cy="1095376"/>
            <a:chOff x="418450" y="-21040"/>
            <a:chExt cx="9060005" cy="1095376"/>
          </a:xfrm>
        </p:grpSpPr>
        <p:pic>
          <p:nvPicPr>
            <p:cNvPr id="12" name="Picture 11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77B29D3F-2275-D86C-F451-EF1A6676480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50" y="112669"/>
              <a:ext cx="1546381" cy="827958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E12167F-995A-5598-758A-A819305C1FC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13544" y="-21040"/>
              <a:ext cx="6764911" cy="1095376"/>
              <a:chOff x="2094576" y="26227"/>
              <a:chExt cx="6764911" cy="1095376"/>
            </a:xfrm>
          </p:grpSpPr>
          <p:pic>
            <p:nvPicPr>
              <p:cNvPr id="15" name="Picture 14" descr="Search Inventory with solid fill">
                <a:extLst>
                  <a:ext uri="{FF2B5EF4-FFF2-40B4-BE49-F238E27FC236}">
                    <a16:creationId xmlns:a16="http://schemas.microsoft.com/office/drawing/2014/main" id="{ED45BC07-5A11-F746-4203-26EC598BC5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94576" y="200637"/>
                <a:ext cx="652022" cy="652022"/>
              </a:xfrm>
              <a:prstGeom prst="rect">
                <a:avLst/>
              </a:prstGeom>
            </p:spPr>
          </p:pic>
          <p:pic>
            <p:nvPicPr>
              <p:cNvPr id="19" name="Graphic 18" descr="Convertible outline">
                <a:extLst>
                  <a:ext uri="{FF2B5EF4-FFF2-40B4-BE49-F238E27FC236}">
                    <a16:creationId xmlns:a16="http://schemas.microsoft.com/office/drawing/2014/main" id="{847E1BEC-1594-300E-79B7-B1EFCF32DE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10695" y="68307"/>
                <a:ext cx="1053296" cy="1053296"/>
              </a:xfrm>
              <a:prstGeom prst="rect">
                <a:avLst/>
              </a:prstGeom>
            </p:spPr>
          </p:pic>
          <p:pic>
            <p:nvPicPr>
              <p:cNvPr id="21" name="Graphic 20" descr="Money outline">
                <a:extLst>
                  <a:ext uri="{FF2B5EF4-FFF2-40B4-BE49-F238E27FC236}">
                    <a16:creationId xmlns:a16="http://schemas.microsoft.com/office/drawing/2014/main" id="{932B3AFD-9107-BBB6-6D6D-64B41A4BA8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28088" y="26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Comment Dislike outline">
                <a:extLst>
                  <a:ext uri="{FF2B5EF4-FFF2-40B4-BE49-F238E27FC236}">
                    <a16:creationId xmlns:a16="http://schemas.microsoft.com/office/drawing/2014/main" id="{36C509D3-D056-D63A-B094-F3B13A9426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6585" y="104483"/>
                <a:ext cx="974405" cy="974405"/>
              </a:xfrm>
              <a:prstGeom prst="rect">
                <a:avLst/>
              </a:prstGeom>
            </p:spPr>
          </p:pic>
          <p:pic>
            <p:nvPicPr>
              <p:cNvPr id="29" name="Graphic 28" descr="Rating Star outline">
                <a:extLst>
                  <a:ext uri="{FF2B5EF4-FFF2-40B4-BE49-F238E27FC236}">
                    <a16:creationId xmlns:a16="http://schemas.microsoft.com/office/drawing/2014/main" id="{510546B7-B80B-D67D-01DE-56C21A6B60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945087" y="26227"/>
                <a:ext cx="914400" cy="914400"/>
              </a:xfrm>
              <a:prstGeom prst="rect">
                <a:avLst/>
              </a:prstGeom>
            </p:spPr>
          </p:pic>
        </p:grpSp>
      </p:grp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38AFA39-CAD5-C5D3-3DEF-58C66109E5B3}"/>
              </a:ext>
            </a:extLst>
          </p:cNvPr>
          <p:cNvSpPr/>
          <p:nvPr/>
        </p:nvSpPr>
        <p:spPr>
          <a:xfrm>
            <a:off x="96152" y="1184991"/>
            <a:ext cx="11999696" cy="55793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8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D5EDC-C3A8-A4F2-38CD-5F438858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C6191B0-EC58-01B2-8D71-EE7337408B5D}"/>
              </a:ext>
            </a:extLst>
          </p:cNvPr>
          <p:cNvSpPr/>
          <p:nvPr/>
        </p:nvSpPr>
        <p:spPr>
          <a:xfrm>
            <a:off x="96152" y="1184991"/>
            <a:ext cx="11999696" cy="55793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2292D-16D0-31AA-CAC4-4BE0780E01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05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59BC89-D719-F32C-8266-DCFC6A54E49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8450" y="-21040"/>
            <a:ext cx="9060005" cy="1095376"/>
            <a:chOff x="418450" y="-21040"/>
            <a:chExt cx="9060005" cy="10953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A3263F-7A44-A1C0-7110-CF847BEAE66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13544" y="-21040"/>
              <a:ext cx="6764911" cy="1095376"/>
              <a:chOff x="2094576" y="26227"/>
              <a:chExt cx="6764911" cy="1095376"/>
            </a:xfrm>
          </p:grpSpPr>
          <p:pic>
            <p:nvPicPr>
              <p:cNvPr id="3" name="Graphic 2" descr="Convertible with solid fill">
                <a:extLst>
                  <a:ext uri="{FF2B5EF4-FFF2-40B4-BE49-F238E27FC236}">
                    <a16:creationId xmlns:a16="http://schemas.microsoft.com/office/drawing/2014/main" id="{7EF6F494-6ABD-5CFB-D828-F9742D6139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10695" y="68307"/>
                <a:ext cx="1053296" cy="1053296"/>
              </a:xfrm>
              <a:prstGeom prst="rect">
                <a:avLst/>
              </a:prstGeom>
            </p:spPr>
          </p:pic>
          <p:pic>
            <p:nvPicPr>
              <p:cNvPr id="21" name="Graphic 20" descr="Money outline">
                <a:extLst>
                  <a:ext uri="{FF2B5EF4-FFF2-40B4-BE49-F238E27FC236}">
                    <a16:creationId xmlns:a16="http://schemas.microsoft.com/office/drawing/2014/main" id="{076996C6-DCC6-C561-260C-D67F4BC4E2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8088" y="26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Comment Dislike outline">
                <a:extLst>
                  <a:ext uri="{FF2B5EF4-FFF2-40B4-BE49-F238E27FC236}">
                    <a16:creationId xmlns:a16="http://schemas.microsoft.com/office/drawing/2014/main" id="{2674AC05-D543-4477-D118-10E8CF0FDD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6585" y="104483"/>
                <a:ext cx="974405" cy="974405"/>
              </a:xfrm>
              <a:prstGeom prst="rect">
                <a:avLst/>
              </a:prstGeom>
            </p:spPr>
          </p:pic>
          <p:pic>
            <p:nvPicPr>
              <p:cNvPr id="29" name="Graphic 28" descr="Rating Star outline">
                <a:extLst>
                  <a:ext uri="{FF2B5EF4-FFF2-40B4-BE49-F238E27FC236}">
                    <a16:creationId xmlns:a16="http://schemas.microsoft.com/office/drawing/2014/main" id="{D88FB047-06D0-DDF5-0892-E3C585FA9A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45087" y="26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Search Inventory outline">
                <a:extLst>
                  <a:ext uri="{FF2B5EF4-FFF2-40B4-BE49-F238E27FC236}">
                    <a16:creationId xmlns:a16="http://schemas.microsoft.com/office/drawing/2014/main" id="{177AB941-99CF-3F93-91CD-0FB25045C6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94576" y="200637"/>
                <a:ext cx="652022" cy="652022"/>
              </a:xfrm>
              <a:prstGeom prst="rect">
                <a:avLst/>
              </a:prstGeom>
            </p:spPr>
          </p:pic>
        </p:grpSp>
        <p:pic>
          <p:nvPicPr>
            <p:cNvPr id="7" name="Picture 6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B5BFBF7E-07CD-D324-66A6-8BB54134B67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50" y="112669"/>
              <a:ext cx="1546381" cy="82795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002C0-60C2-9F32-090D-28E8EFC597D5}"/>
              </a:ext>
            </a:extLst>
          </p:cNvPr>
          <p:cNvGrpSpPr/>
          <p:nvPr/>
        </p:nvGrpSpPr>
        <p:grpSpPr>
          <a:xfrm>
            <a:off x="96152" y="1036163"/>
            <a:ext cx="11999696" cy="5717625"/>
            <a:chOff x="96152" y="1016935"/>
            <a:chExt cx="11999696" cy="5682493"/>
          </a:xfrm>
        </p:grpSpPr>
        <p:graphicFrame>
          <p:nvGraphicFramePr>
            <p:cNvPr id="9" name="Table 8">
              <a:extLst>
                <a:ext uri="{FF2B5EF4-FFF2-40B4-BE49-F238E27FC236}">
                  <a16:creationId xmlns:a16="http://schemas.microsoft.com/office/drawing/2014/main" id="{10B43A21-0AFD-BAEC-AEEB-5B70DE044D4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04509438"/>
                </p:ext>
              </p:extLst>
            </p:nvPr>
          </p:nvGraphicFramePr>
          <p:xfrm>
            <a:off x="96152" y="1154346"/>
            <a:ext cx="11999696" cy="5545082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1499962">
                    <a:extLst>
                      <a:ext uri="{9D8B030D-6E8A-4147-A177-3AD203B41FA5}">
                        <a16:colId xmlns:a16="http://schemas.microsoft.com/office/drawing/2014/main" val="385431630"/>
                      </a:ext>
                    </a:extLst>
                  </a:gridCol>
                  <a:gridCol w="1499962">
                    <a:extLst>
                      <a:ext uri="{9D8B030D-6E8A-4147-A177-3AD203B41FA5}">
                        <a16:colId xmlns:a16="http://schemas.microsoft.com/office/drawing/2014/main" val="3088100243"/>
                      </a:ext>
                    </a:extLst>
                  </a:gridCol>
                  <a:gridCol w="1499962">
                    <a:extLst>
                      <a:ext uri="{9D8B030D-6E8A-4147-A177-3AD203B41FA5}">
                        <a16:colId xmlns:a16="http://schemas.microsoft.com/office/drawing/2014/main" val="4252249074"/>
                      </a:ext>
                    </a:extLst>
                  </a:gridCol>
                  <a:gridCol w="1499962">
                    <a:extLst>
                      <a:ext uri="{9D8B030D-6E8A-4147-A177-3AD203B41FA5}">
                        <a16:colId xmlns:a16="http://schemas.microsoft.com/office/drawing/2014/main" val="1370311367"/>
                      </a:ext>
                    </a:extLst>
                  </a:gridCol>
                  <a:gridCol w="1499962">
                    <a:extLst>
                      <a:ext uri="{9D8B030D-6E8A-4147-A177-3AD203B41FA5}">
                        <a16:colId xmlns:a16="http://schemas.microsoft.com/office/drawing/2014/main" val="3659411232"/>
                      </a:ext>
                    </a:extLst>
                  </a:gridCol>
                  <a:gridCol w="1499962">
                    <a:extLst>
                      <a:ext uri="{9D8B030D-6E8A-4147-A177-3AD203B41FA5}">
                        <a16:colId xmlns:a16="http://schemas.microsoft.com/office/drawing/2014/main" val="2423723323"/>
                      </a:ext>
                    </a:extLst>
                  </a:gridCol>
                  <a:gridCol w="1499962">
                    <a:extLst>
                      <a:ext uri="{9D8B030D-6E8A-4147-A177-3AD203B41FA5}">
                        <a16:colId xmlns:a16="http://schemas.microsoft.com/office/drawing/2014/main" val="3398391221"/>
                      </a:ext>
                    </a:extLst>
                  </a:gridCol>
                  <a:gridCol w="1499962">
                    <a:extLst>
                      <a:ext uri="{9D8B030D-6E8A-4147-A177-3AD203B41FA5}">
                        <a16:colId xmlns:a16="http://schemas.microsoft.com/office/drawing/2014/main" val="1311699580"/>
                      </a:ext>
                    </a:extLst>
                  </a:gridCol>
                </a:tblGrid>
                <a:tr h="998292">
                  <a:tc>
                    <a:txBody>
                      <a:bodyPr/>
                      <a:lstStyle/>
                      <a:p>
                        <a:pPr algn="ctr"/>
                        <a:r>
                          <a:rPr lang="en-IN" b="1" dirty="0"/>
                          <a:t>Vehicle </a:t>
                        </a:r>
                      </a:p>
                      <a:p>
                        <a:pPr algn="ctr"/>
                        <a:r>
                          <a:rPr lang="en-IN" b="1" dirty="0"/>
                          <a:t>Type</a:t>
                        </a:r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666121270"/>
                    </a:ext>
                  </a:extLst>
                </a:tr>
                <a:tr h="1145268">
                  <a:tc>
                    <a:txBody>
                      <a:bodyPr/>
                      <a:lstStyle/>
                      <a:p>
                        <a:pPr algn="ctr"/>
                        <a:r>
                          <a:rPr lang="en-IN" b="1" dirty="0"/>
                          <a:t>Total </a:t>
                        </a:r>
                        <a:r>
                          <a: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Booking</a:t>
                        </a:r>
                        <a:r>
                          <a:rPr lang="en-IN" b="1" dirty="0"/>
                          <a:t> </a:t>
                        </a:r>
                        <a:r>
                          <a: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Value</a:t>
                        </a:r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317146791"/>
                    </a:ext>
                  </a:extLst>
                </a:tr>
                <a:tr h="1145268">
                  <a:tc>
                    <a:txBody>
                      <a:bodyPr/>
                      <a:lstStyle/>
                      <a:p>
                        <a:pPr algn="ctr"/>
                        <a:r>
                          <a:rPr lang="en-IN" b="1" dirty="0"/>
                          <a:t>Successful Booking Value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97470672"/>
                    </a:ext>
                  </a:extLst>
                </a:tr>
                <a:tr h="114526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b="1" dirty="0"/>
                          <a:t>Average Distance Travelled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053365063"/>
                    </a:ext>
                  </a:extLst>
                </a:tr>
                <a:tr h="114526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IN" b="1" dirty="0"/>
                          <a:t>Total Distance Travelled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b="1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IN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526960855"/>
                    </a:ext>
                  </a:extLst>
                </a:tr>
              </a:tbl>
            </a:graphicData>
          </a:graphic>
        </p:graphicFrame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89BAE20-2E10-AE40-9704-1B9FBC28488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21353" y="1241321"/>
              <a:ext cx="634074" cy="901861"/>
              <a:chOff x="3521353" y="1241321"/>
              <a:chExt cx="634074" cy="901861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E251DD3-84BE-88F9-97F9-68BDA6A2E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29" y="1241321"/>
                <a:ext cx="604526" cy="604526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673515-2CA7-368E-54C1-721B35834A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1353" y="1773850"/>
                <a:ext cx="634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Bike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42BFB6-6096-3DC5-685D-3D1A3D32F7D4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0301" y="1256006"/>
              <a:ext cx="704428" cy="881548"/>
              <a:chOff x="5040301" y="1256006"/>
              <a:chExt cx="704428" cy="881548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E2A84153-9DFC-513E-2865-7D519B41F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0301" y="1256006"/>
                <a:ext cx="604526" cy="60452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55DD65-ED94-07FF-927A-FD4069113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2184" y="1768222"/>
                <a:ext cx="702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Auto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429B5CC-8A52-8455-FC09-6547CBE42C5F}"/>
                </a:ext>
              </a:extLst>
            </p:cNvPr>
            <p:cNvGrpSpPr>
              <a:grpSpLocks/>
            </p:cNvGrpSpPr>
            <p:nvPr/>
          </p:nvGrpSpPr>
          <p:grpSpPr>
            <a:xfrm>
              <a:off x="6538684" y="1241321"/>
              <a:ext cx="634074" cy="896233"/>
              <a:chOff x="6538684" y="1241321"/>
              <a:chExt cx="634074" cy="896233"/>
            </a:xfrm>
          </p:grpSpPr>
          <p:pic>
            <p:nvPicPr>
              <p:cNvPr id="11" name="Picture 1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35ACDF1-FD6D-4969-F1B8-84F521B4B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0074" y="1241321"/>
                <a:ext cx="604525" cy="60452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A39387-4A87-5894-EB7F-8AD8F6137B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8684" y="1768222"/>
                <a:ext cx="634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Mini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8DC8C0F-8636-FFCE-211A-3DD53BC8EBA4}"/>
                </a:ext>
              </a:extLst>
            </p:cNvPr>
            <p:cNvGrpSpPr>
              <a:grpSpLocks/>
            </p:cNvGrpSpPr>
            <p:nvPr/>
          </p:nvGrpSpPr>
          <p:grpSpPr>
            <a:xfrm>
              <a:off x="7614705" y="1016935"/>
              <a:ext cx="1501250" cy="1122828"/>
              <a:chOff x="7614705" y="1016935"/>
              <a:chExt cx="1501250" cy="1122828"/>
            </a:xfrm>
          </p:grpSpPr>
          <p:pic>
            <p:nvPicPr>
              <p:cNvPr id="20" name="Picture 1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8745F53-AFB4-4AFF-E9E9-C0D4A45C18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9508" y="1016935"/>
                <a:ext cx="1053296" cy="1053296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6A46DB-B6DC-BDD1-6649-3089889B3C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4705" y="1770431"/>
                <a:ext cx="1501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Prime Sedan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71F5F3-545E-60F8-9367-77B3FB65D86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49342" y="1241322"/>
              <a:ext cx="837363" cy="896753"/>
              <a:chOff x="1949342" y="1241322"/>
              <a:chExt cx="837363" cy="896753"/>
            </a:xfrm>
          </p:grpSpPr>
          <p:pic>
            <p:nvPicPr>
              <p:cNvPr id="2" name="Graphic 1" descr="Cycling with solid fill">
                <a:extLst>
                  <a:ext uri="{FF2B5EF4-FFF2-40B4-BE49-F238E27FC236}">
                    <a16:creationId xmlns:a16="http://schemas.microsoft.com/office/drawing/2014/main" id="{832377C5-A421-971B-7AF9-D698C7E3D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33657" y="1241322"/>
                <a:ext cx="604525" cy="604525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4630CC-D2FB-9748-CDDB-8CE10ADB52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9342" y="1768743"/>
                <a:ext cx="837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eBike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A5D741-4698-DC2C-0915-364BFB02CEB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254478" y="1031621"/>
              <a:ext cx="1310864" cy="1105933"/>
              <a:chOff x="9254478" y="1031621"/>
              <a:chExt cx="1310864" cy="1105933"/>
            </a:xfrm>
          </p:grpSpPr>
          <p:pic>
            <p:nvPicPr>
              <p:cNvPr id="17" name="Picture 1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B1F289A1-8530-75FC-3CA8-00B45B15B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61673" y="1031621"/>
                <a:ext cx="1053296" cy="1053296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EA2910-FE63-4FF3-341D-02833D784F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4478" y="1768222"/>
                <a:ext cx="1310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Prime Plus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D41EFF-D047-31FC-DE8E-7024BEC6B485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703865" y="1081197"/>
              <a:ext cx="1310864" cy="1056357"/>
              <a:chOff x="10703865" y="1081197"/>
              <a:chExt cx="1310864" cy="1056357"/>
            </a:xfrm>
          </p:grpSpPr>
          <p:pic>
            <p:nvPicPr>
              <p:cNvPr id="14" name="Picture 1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3E24304-7E3E-FF61-B488-B876853C2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03838" y="1081197"/>
                <a:ext cx="889835" cy="100372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6FDC7E-71B5-2A9A-B1C7-77AE37BD9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03865" y="1768222"/>
                <a:ext cx="1310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Prime SUV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60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3EAB-D75D-6DCD-1ECD-893F168A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185B14-96C6-F8BD-D225-DE8593B9D6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05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57572C-E385-6BFC-3C14-0BBC47A9E9A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8450" y="-19405"/>
            <a:ext cx="9060005" cy="1092106"/>
            <a:chOff x="418450" y="-19405"/>
            <a:chExt cx="9060005" cy="10921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418F8C-6748-E3DF-5562-CAE479B6C52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13544" y="-19405"/>
              <a:ext cx="6764911" cy="1092106"/>
              <a:chOff x="2094576" y="26227"/>
              <a:chExt cx="6764911" cy="1092106"/>
            </a:xfrm>
          </p:grpSpPr>
          <p:pic>
            <p:nvPicPr>
              <p:cNvPr id="25" name="Graphic 24" descr="Comment Dislike outline">
                <a:extLst>
                  <a:ext uri="{FF2B5EF4-FFF2-40B4-BE49-F238E27FC236}">
                    <a16:creationId xmlns:a16="http://schemas.microsoft.com/office/drawing/2014/main" id="{08386B93-1FA8-97A2-CA46-5BE36F195A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6585" y="104483"/>
                <a:ext cx="974405" cy="974405"/>
              </a:xfrm>
              <a:prstGeom prst="rect">
                <a:avLst/>
              </a:prstGeom>
            </p:spPr>
          </p:pic>
          <p:pic>
            <p:nvPicPr>
              <p:cNvPr id="29" name="Graphic 28" descr="Rating Star outline">
                <a:extLst>
                  <a:ext uri="{FF2B5EF4-FFF2-40B4-BE49-F238E27FC236}">
                    <a16:creationId xmlns:a16="http://schemas.microsoft.com/office/drawing/2014/main" id="{3B927725-3C3C-5CF5-9618-34FF88A17D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45087" y="26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Search Inventory outline">
                <a:extLst>
                  <a:ext uri="{FF2B5EF4-FFF2-40B4-BE49-F238E27FC236}">
                    <a16:creationId xmlns:a16="http://schemas.microsoft.com/office/drawing/2014/main" id="{48D0BF6B-84CA-3F64-294F-E346249353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94576" y="200637"/>
                <a:ext cx="652022" cy="652022"/>
              </a:xfrm>
              <a:prstGeom prst="rect">
                <a:avLst/>
              </a:prstGeom>
            </p:spPr>
          </p:pic>
          <p:pic>
            <p:nvPicPr>
              <p:cNvPr id="2" name="Graphic 1" descr="Convertible outline">
                <a:extLst>
                  <a:ext uri="{FF2B5EF4-FFF2-40B4-BE49-F238E27FC236}">
                    <a16:creationId xmlns:a16="http://schemas.microsoft.com/office/drawing/2014/main" id="{ED6395EA-B55F-AA42-289D-E7790BA56F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10695" y="65037"/>
                <a:ext cx="1053296" cy="1053296"/>
              </a:xfrm>
              <a:prstGeom prst="rect">
                <a:avLst/>
              </a:prstGeom>
            </p:spPr>
          </p:pic>
          <p:pic>
            <p:nvPicPr>
              <p:cNvPr id="6" name="Graphic 5" descr="Money with solid fill">
                <a:extLst>
                  <a:ext uri="{FF2B5EF4-FFF2-40B4-BE49-F238E27FC236}">
                    <a16:creationId xmlns:a16="http://schemas.microsoft.com/office/drawing/2014/main" id="{4AC327F0-9586-9176-F47D-E0A8A2B9A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28088" y="26227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8" name="Picture 7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9A770323-720F-A9E7-B2E4-68EE3EE30CA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50" y="112669"/>
              <a:ext cx="1546381" cy="827958"/>
            </a:xfrm>
            <a:prstGeom prst="rect">
              <a:avLst/>
            </a:prstGeom>
          </p:spPr>
        </p:pic>
      </p:grp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BA07B04-3682-2961-4242-CC5666D1E488}"/>
              </a:ext>
            </a:extLst>
          </p:cNvPr>
          <p:cNvSpPr/>
          <p:nvPr/>
        </p:nvSpPr>
        <p:spPr>
          <a:xfrm>
            <a:off x="96152" y="1184991"/>
            <a:ext cx="11999696" cy="55793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88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37AFF-853E-1A15-63C0-8C856CDB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1720DA-6649-95BB-002E-74C77871F7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05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51F491-D3E9-03D5-7062-2D73380893E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8450" y="-19405"/>
            <a:ext cx="9060005" cy="1092106"/>
            <a:chOff x="418450" y="-19405"/>
            <a:chExt cx="9060005" cy="109210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F9F4772-DEA8-E0FC-ABF5-B4537963841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13544" y="-19405"/>
              <a:ext cx="6764911" cy="1092106"/>
              <a:chOff x="2094576" y="26227"/>
              <a:chExt cx="6764911" cy="1092106"/>
            </a:xfrm>
          </p:grpSpPr>
          <p:pic>
            <p:nvPicPr>
              <p:cNvPr id="29" name="Graphic 28" descr="Rating Star outline">
                <a:extLst>
                  <a:ext uri="{FF2B5EF4-FFF2-40B4-BE49-F238E27FC236}">
                    <a16:creationId xmlns:a16="http://schemas.microsoft.com/office/drawing/2014/main" id="{31894AB6-B6A8-858E-B622-7B2532C53F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45087" y="26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Search Inventory outline">
                <a:extLst>
                  <a:ext uri="{FF2B5EF4-FFF2-40B4-BE49-F238E27FC236}">
                    <a16:creationId xmlns:a16="http://schemas.microsoft.com/office/drawing/2014/main" id="{9777DA67-6892-CF36-B1C4-C09D44BD0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94576" y="200637"/>
                <a:ext cx="652022" cy="652022"/>
              </a:xfrm>
              <a:prstGeom prst="rect">
                <a:avLst/>
              </a:prstGeom>
            </p:spPr>
          </p:pic>
          <p:pic>
            <p:nvPicPr>
              <p:cNvPr id="2" name="Graphic 1" descr="Convertible outline">
                <a:extLst>
                  <a:ext uri="{FF2B5EF4-FFF2-40B4-BE49-F238E27FC236}">
                    <a16:creationId xmlns:a16="http://schemas.microsoft.com/office/drawing/2014/main" id="{B0176A75-EE7E-458D-AE7C-EB8BC3208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10695" y="65037"/>
                <a:ext cx="1053296" cy="1053296"/>
              </a:xfrm>
              <a:prstGeom prst="rect">
                <a:avLst/>
              </a:prstGeom>
            </p:spPr>
          </p:pic>
          <p:pic>
            <p:nvPicPr>
              <p:cNvPr id="3" name="Graphic 2" descr="Money outline">
                <a:extLst>
                  <a:ext uri="{FF2B5EF4-FFF2-40B4-BE49-F238E27FC236}">
                    <a16:creationId xmlns:a16="http://schemas.microsoft.com/office/drawing/2014/main" id="{23E070DA-6835-C522-FC47-D7BAB01FD4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28088" y="26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Comment Dislike with solid fill">
                <a:extLst>
                  <a:ext uri="{FF2B5EF4-FFF2-40B4-BE49-F238E27FC236}">
                    <a16:creationId xmlns:a16="http://schemas.microsoft.com/office/drawing/2014/main" id="{B0DFA9C9-ADB1-D6A5-383B-55F3E74311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6585" y="104482"/>
                <a:ext cx="974405" cy="974405"/>
              </a:xfrm>
              <a:prstGeom prst="rect">
                <a:avLst/>
              </a:prstGeom>
            </p:spPr>
          </p:pic>
        </p:grpSp>
        <p:pic>
          <p:nvPicPr>
            <p:cNvPr id="9" name="Picture 8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7227A0D9-5737-DB1D-E022-D2F1C9FAD11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50" y="112669"/>
              <a:ext cx="1546381" cy="827958"/>
            </a:xfrm>
            <a:prstGeom prst="rect">
              <a:avLst/>
            </a:prstGeom>
          </p:spPr>
        </p:pic>
      </p:grp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5A432C6-1883-233D-20E4-7FBC6AD6EF5F}"/>
              </a:ext>
            </a:extLst>
          </p:cNvPr>
          <p:cNvSpPr/>
          <p:nvPr/>
        </p:nvSpPr>
        <p:spPr>
          <a:xfrm>
            <a:off x="96152" y="1184991"/>
            <a:ext cx="11999696" cy="55793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99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8F46C-0719-5DB6-071B-3E5D47EC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E67B1B9-92D6-9BA0-5F54-42710837A4F6}"/>
              </a:ext>
            </a:extLst>
          </p:cNvPr>
          <p:cNvSpPr/>
          <p:nvPr/>
        </p:nvSpPr>
        <p:spPr>
          <a:xfrm>
            <a:off x="96152" y="1184991"/>
            <a:ext cx="11999696" cy="55793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87DC7-1EEC-1BED-F913-A7D9DB4E68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05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712286-5C08-A0CB-4629-50F4EF37A22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8450" y="-19405"/>
            <a:ext cx="9060005" cy="1092106"/>
            <a:chOff x="418450" y="-19405"/>
            <a:chExt cx="9060005" cy="10921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E7A708-E976-01D7-AA81-A722B3E5844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13544" y="-19405"/>
              <a:ext cx="6764911" cy="1092106"/>
              <a:chOff x="2094576" y="26227"/>
              <a:chExt cx="6764911" cy="1092106"/>
            </a:xfrm>
          </p:grpSpPr>
          <p:pic>
            <p:nvPicPr>
              <p:cNvPr id="5" name="Graphic 4" descr="Search Inventory outline">
                <a:extLst>
                  <a:ext uri="{FF2B5EF4-FFF2-40B4-BE49-F238E27FC236}">
                    <a16:creationId xmlns:a16="http://schemas.microsoft.com/office/drawing/2014/main" id="{DB88A06F-4B2A-7992-2964-1FBF6AD348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4576" y="200637"/>
                <a:ext cx="652022" cy="652022"/>
              </a:xfrm>
              <a:prstGeom prst="rect">
                <a:avLst/>
              </a:prstGeom>
            </p:spPr>
          </p:pic>
          <p:pic>
            <p:nvPicPr>
              <p:cNvPr id="2" name="Graphic 1" descr="Convertible outline">
                <a:extLst>
                  <a:ext uri="{FF2B5EF4-FFF2-40B4-BE49-F238E27FC236}">
                    <a16:creationId xmlns:a16="http://schemas.microsoft.com/office/drawing/2014/main" id="{4E7C1637-C58B-4F48-E702-B8EF4B21C0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10695" y="65037"/>
                <a:ext cx="1053296" cy="1053296"/>
              </a:xfrm>
              <a:prstGeom prst="rect">
                <a:avLst/>
              </a:prstGeom>
            </p:spPr>
          </p:pic>
          <p:pic>
            <p:nvPicPr>
              <p:cNvPr id="3" name="Graphic 2" descr="Money outline">
                <a:extLst>
                  <a:ext uri="{FF2B5EF4-FFF2-40B4-BE49-F238E27FC236}">
                    <a16:creationId xmlns:a16="http://schemas.microsoft.com/office/drawing/2014/main" id="{D0DE0573-C700-7B03-48A0-AE13BB2877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28088" y="26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" name="Graphic 3" descr="Comment Dislike outline">
                <a:extLst>
                  <a:ext uri="{FF2B5EF4-FFF2-40B4-BE49-F238E27FC236}">
                    <a16:creationId xmlns:a16="http://schemas.microsoft.com/office/drawing/2014/main" id="{D54A5683-68F5-317D-2615-77BE0D8B58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6585" y="104483"/>
                <a:ext cx="974405" cy="974405"/>
              </a:xfrm>
              <a:prstGeom prst="rect">
                <a:avLst/>
              </a:prstGeom>
            </p:spPr>
          </p:pic>
          <p:pic>
            <p:nvPicPr>
              <p:cNvPr id="8" name="Graphic 7" descr="Rating 3 Star with solid fill">
                <a:extLst>
                  <a:ext uri="{FF2B5EF4-FFF2-40B4-BE49-F238E27FC236}">
                    <a16:creationId xmlns:a16="http://schemas.microsoft.com/office/drawing/2014/main" id="{62AE8D9D-E59E-3025-6EB2-EA6D13104F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945087" y="26227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" name="Picture 9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B0EACF27-373B-35A6-B0A6-DD61AC9577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50" y="112669"/>
              <a:ext cx="1546381" cy="82795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43AB2A-CBD1-1365-4F42-A2C859BCC2AF}"/>
              </a:ext>
            </a:extLst>
          </p:cNvPr>
          <p:cNvGrpSpPr/>
          <p:nvPr/>
        </p:nvGrpSpPr>
        <p:grpSpPr>
          <a:xfrm>
            <a:off x="1211589" y="1441091"/>
            <a:ext cx="10499734" cy="4852747"/>
            <a:chOff x="1191640" y="1510539"/>
            <a:chExt cx="10499734" cy="485274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653F93-7B40-508C-A869-3605F7B5556B}"/>
                </a:ext>
              </a:extLst>
            </p:cNvPr>
            <p:cNvGrpSpPr/>
            <p:nvPr/>
          </p:nvGrpSpPr>
          <p:grpSpPr>
            <a:xfrm>
              <a:off x="1191640" y="1510539"/>
              <a:ext cx="10499734" cy="2301861"/>
              <a:chOff x="1085274" y="1050000"/>
              <a:chExt cx="10499734" cy="2301861"/>
            </a:xfrm>
          </p:grpSpPr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B3B9E06-06C0-40FC-1EA4-6D5287C06C98}"/>
                  </a:ext>
                </a:extLst>
              </p:cNvPr>
              <p:cNvGraphicFramePr>
                <a:graphicFrameLocks noGrp="1" noDrilldown="1" noMove="1" noResize="1"/>
              </p:cNvGraphicFramePr>
              <p:nvPr>
                <p:extLst>
                  <p:ext uri="{D42A27DB-BD31-4B8C-83A1-F6EECF244321}">
                    <p14:modId xmlns:p14="http://schemas.microsoft.com/office/powerpoint/2010/main" val="1985812869"/>
                  </p:ext>
                </p:extLst>
              </p:nvPr>
            </p:nvGraphicFramePr>
            <p:xfrm>
              <a:off x="1085274" y="1208301"/>
              <a:ext cx="10499734" cy="2143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9962">
                      <a:extLst>
                        <a:ext uri="{9D8B030D-6E8A-4147-A177-3AD203B41FA5}">
                          <a16:colId xmlns:a16="http://schemas.microsoft.com/office/drawing/2014/main" val="3088100243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4252249074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1370311367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3659411232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2423723323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3398391221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1311699580"/>
                        </a:ext>
                      </a:extLst>
                    </a:gridCol>
                  </a:tblGrid>
                  <a:tr h="998292"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6121270"/>
                      </a:ext>
                    </a:extLst>
                  </a:tr>
                  <a:tr h="1145268">
                    <a:tc>
                      <a:txBody>
                        <a:bodyPr/>
                        <a:lstStyle/>
                        <a:p>
                          <a:pPr algn="ctr"/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7146791"/>
                      </a:ext>
                    </a:extLst>
                  </a:tr>
                </a:tbl>
              </a:graphicData>
            </a:graphic>
          </p:graphicFrame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C2C70B7-717E-324F-468D-355E9CAE7F73}"/>
                  </a:ext>
                </a:extLst>
              </p:cNvPr>
              <p:cNvGrpSpPr/>
              <p:nvPr/>
            </p:nvGrpSpPr>
            <p:grpSpPr>
              <a:xfrm>
                <a:off x="1428762" y="1050000"/>
                <a:ext cx="10065387" cy="1126247"/>
                <a:chOff x="1949342" y="1016935"/>
                <a:chExt cx="10065387" cy="112624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8C379D1-AF32-3FA7-A2EC-7F185E498E73}"/>
                    </a:ext>
                  </a:extLst>
                </p:cNvPr>
                <p:cNvGrpSpPr/>
                <p:nvPr/>
              </p:nvGrpSpPr>
              <p:grpSpPr>
                <a:xfrm>
                  <a:off x="3521353" y="1241321"/>
                  <a:ext cx="634074" cy="901861"/>
                  <a:chOff x="3521353" y="1241321"/>
                  <a:chExt cx="634074" cy="901861"/>
                </a:xfrm>
              </p:grpSpPr>
              <p:pic>
                <p:nvPicPr>
                  <p:cNvPr id="16" name="Picture 15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3C9618DE-5F01-7AC4-F96D-2E47FF1400AA}"/>
                      </a:ext>
                    </a:extLst>
                  </p:cNvPr>
                  <p:cNvPicPr/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0529" y="1241321"/>
                    <a:ext cx="604526" cy="604526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A25F4E2-75B0-64BB-DE19-87C2582E353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1353" y="1773850"/>
                    <a:ext cx="634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Bike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8D60F1C-88CE-1A5F-0348-F537F74663C9}"/>
                    </a:ext>
                  </a:extLst>
                </p:cNvPr>
                <p:cNvGrpSpPr/>
                <p:nvPr/>
              </p:nvGrpSpPr>
              <p:grpSpPr>
                <a:xfrm>
                  <a:off x="5040301" y="1256006"/>
                  <a:ext cx="704428" cy="881548"/>
                  <a:chOff x="5040301" y="1256006"/>
                  <a:chExt cx="704428" cy="881548"/>
                </a:xfrm>
              </p:grpSpPr>
              <p:pic>
                <p:nvPicPr>
                  <p:cNvPr id="19" name="Picture 18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149AE62E-5CA0-D246-20D5-0A01736DE471}"/>
                      </a:ext>
                    </a:extLst>
                  </p:cNvPr>
                  <p:cNvPicPr/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0301" y="1256006"/>
                    <a:ext cx="604526" cy="604526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E45D609-1577-6951-7200-7398D0A4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5042184" y="1768222"/>
                    <a:ext cx="702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Auto</a:t>
                    </a: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8212D0C2-59CB-CD74-6475-D0BDCEDF7615}"/>
                    </a:ext>
                  </a:extLst>
                </p:cNvPr>
                <p:cNvGrpSpPr/>
                <p:nvPr/>
              </p:nvGrpSpPr>
              <p:grpSpPr>
                <a:xfrm>
                  <a:off x="6538684" y="1241321"/>
                  <a:ext cx="634074" cy="896233"/>
                  <a:chOff x="6538684" y="1241321"/>
                  <a:chExt cx="634074" cy="896233"/>
                </a:xfrm>
              </p:grpSpPr>
              <p:pic>
                <p:nvPicPr>
                  <p:cNvPr id="22" name="Picture 21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863D147B-7EDB-BF31-5904-33083A7F069D}"/>
                      </a:ext>
                    </a:extLst>
                  </p:cNvPr>
                  <p:cNvPicPr/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40074" y="1241321"/>
                    <a:ext cx="604525" cy="604525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ED087FD-4237-F3D4-E267-2E6B4FBC5F05}"/>
                      </a:ext>
                    </a:extLst>
                  </p:cNvPr>
                  <p:cNvSpPr txBox="1"/>
                  <p:nvPr/>
                </p:nvSpPr>
                <p:spPr>
                  <a:xfrm>
                    <a:off x="6538684" y="1768222"/>
                    <a:ext cx="634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Mini</a:t>
                    </a: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E1A0BF2-03EE-B3A5-928C-CE0D65D5FB4B}"/>
                    </a:ext>
                  </a:extLst>
                </p:cNvPr>
                <p:cNvGrpSpPr/>
                <p:nvPr/>
              </p:nvGrpSpPr>
              <p:grpSpPr>
                <a:xfrm>
                  <a:off x="7614705" y="1016935"/>
                  <a:ext cx="1501250" cy="1122828"/>
                  <a:chOff x="7614705" y="1016935"/>
                  <a:chExt cx="1501250" cy="1122828"/>
                </a:xfrm>
              </p:grpSpPr>
              <p:pic>
                <p:nvPicPr>
                  <p:cNvPr id="25" name="Picture 24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F38C2158-4C2A-6A59-18F2-2DC20B49E8B6}"/>
                      </a:ext>
                    </a:extLst>
                  </p:cNvPr>
                  <p:cNvPicPr/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19508" y="1016935"/>
                    <a:ext cx="1053296" cy="1053296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59940A4-62F5-D818-68F8-03B992E90A36}"/>
                      </a:ext>
                    </a:extLst>
                  </p:cNvPr>
                  <p:cNvSpPr txBox="1"/>
                  <p:nvPr/>
                </p:nvSpPr>
                <p:spPr>
                  <a:xfrm>
                    <a:off x="7614705" y="1770431"/>
                    <a:ext cx="15012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Prime Sedan</a:t>
                    </a: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E1F1C74-53B8-1CAA-CD37-78E82F4F440B}"/>
                    </a:ext>
                  </a:extLst>
                </p:cNvPr>
                <p:cNvGrpSpPr/>
                <p:nvPr/>
              </p:nvGrpSpPr>
              <p:grpSpPr>
                <a:xfrm>
                  <a:off x="1949342" y="1241322"/>
                  <a:ext cx="837363" cy="896753"/>
                  <a:chOff x="1949342" y="1241322"/>
                  <a:chExt cx="837363" cy="896753"/>
                </a:xfrm>
              </p:grpSpPr>
              <p:pic>
                <p:nvPicPr>
                  <p:cNvPr id="28" name="Graphic 27" descr="Cycling with solid fill">
                    <a:extLst>
                      <a:ext uri="{FF2B5EF4-FFF2-40B4-BE49-F238E27FC236}">
                        <a16:creationId xmlns:a16="http://schemas.microsoft.com/office/drawing/2014/main" id="{5242CA32-6A8A-896D-B5F1-D2D651008EBF}"/>
                      </a:ext>
                    </a:extLst>
                  </p:cNvPr>
                  <p:cNvPicPr/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33657" y="1241322"/>
                    <a:ext cx="604525" cy="604525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7C5C6B-D671-C6F4-A253-3B24811D31E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342" y="1768743"/>
                    <a:ext cx="8373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eBike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1BE7A35F-D067-CE84-9E40-31A07245265D}"/>
                    </a:ext>
                  </a:extLst>
                </p:cNvPr>
                <p:cNvGrpSpPr/>
                <p:nvPr/>
              </p:nvGrpSpPr>
              <p:grpSpPr>
                <a:xfrm>
                  <a:off x="9254478" y="1031621"/>
                  <a:ext cx="1310864" cy="1105933"/>
                  <a:chOff x="9254478" y="1031621"/>
                  <a:chExt cx="1310864" cy="1105933"/>
                </a:xfrm>
              </p:grpSpPr>
              <p:pic>
                <p:nvPicPr>
                  <p:cNvPr id="32" name="Picture 31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769AB325-2245-24E6-2AAC-816C0787A456}"/>
                      </a:ext>
                    </a:extLst>
                  </p:cNvPr>
                  <p:cNvPicPr/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9361673" y="1031621"/>
                    <a:ext cx="1053296" cy="1053296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EB9B9F4-2E0D-8133-9366-679B73F0FE32}"/>
                      </a:ext>
                    </a:extLst>
                  </p:cNvPr>
                  <p:cNvSpPr txBox="1"/>
                  <p:nvPr/>
                </p:nvSpPr>
                <p:spPr>
                  <a:xfrm>
                    <a:off x="9254478" y="1768222"/>
                    <a:ext cx="13108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Prime Plus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01CA083-C563-B33A-CC69-D5904364A90C}"/>
                    </a:ext>
                  </a:extLst>
                </p:cNvPr>
                <p:cNvGrpSpPr/>
                <p:nvPr/>
              </p:nvGrpSpPr>
              <p:grpSpPr>
                <a:xfrm>
                  <a:off x="10703865" y="1081197"/>
                  <a:ext cx="1310864" cy="1056357"/>
                  <a:chOff x="10703865" y="1081197"/>
                  <a:chExt cx="1310864" cy="1056357"/>
                </a:xfrm>
              </p:grpSpPr>
              <p:pic>
                <p:nvPicPr>
                  <p:cNvPr id="35" name="Picture 34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9957C9C9-1A12-629A-C409-3368040741EC}"/>
                      </a:ext>
                    </a:extLst>
                  </p:cNvPr>
                  <p:cNvPicPr/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0903838" y="1081197"/>
                    <a:ext cx="889835" cy="1003720"/>
                  </a:xfrm>
                  <a:prstGeom prst="rect">
                    <a:avLst/>
                  </a:prstGeom>
                </p:spPr>
              </p:pic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F681B4D-3EF7-03D7-566E-D3AF8D28C54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3865" y="1768222"/>
                    <a:ext cx="13108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Prime SUV</a:t>
                    </a:r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15A2DAB-64E1-86EA-1F00-0B88D9D9C04D}"/>
                </a:ext>
              </a:extLst>
            </p:cNvPr>
            <p:cNvGrpSpPr/>
            <p:nvPr/>
          </p:nvGrpSpPr>
          <p:grpSpPr>
            <a:xfrm>
              <a:off x="1191640" y="4061425"/>
              <a:ext cx="10499734" cy="2301861"/>
              <a:chOff x="1085274" y="1050000"/>
              <a:chExt cx="10499734" cy="2301861"/>
            </a:xfrm>
          </p:grpSpPr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DD577A64-29DB-5E97-FD82-2F607ABFD1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77293387"/>
                  </p:ext>
                </p:extLst>
              </p:nvPr>
            </p:nvGraphicFramePr>
            <p:xfrm>
              <a:off x="1085274" y="1208301"/>
              <a:ext cx="10499734" cy="2143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9962">
                      <a:extLst>
                        <a:ext uri="{9D8B030D-6E8A-4147-A177-3AD203B41FA5}">
                          <a16:colId xmlns:a16="http://schemas.microsoft.com/office/drawing/2014/main" val="3088100243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4252249074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1370311367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3659411232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2423723323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3398391221"/>
                        </a:ext>
                      </a:extLst>
                    </a:gridCol>
                    <a:gridCol w="1499962">
                      <a:extLst>
                        <a:ext uri="{9D8B030D-6E8A-4147-A177-3AD203B41FA5}">
                          <a16:colId xmlns:a16="http://schemas.microsoft.com/office/drawing/2014/main" val="1311699580"/>
                        </a:ext>
                      </a:extLst>
                    </a:gridCol>
                  </a:tblGrid>
                  <a:tr h="998292"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6121270"/>
                      </a:ext>
                    </a:extLst>
                  </a:tr>
                  <a:tr h="1145268">
                    <a:tc>
                      <a:txBody>
                        <a:bodyPr/>
                        <a:lstStyle/>
                        <a:p>
                          <a:pPr algn="ctr"/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7146791"/>
                      </a:ext>
                    </a:extLst>
                  </a:tr>
                </a:tbl>
              </a:graphicData>
            </a:graphic>
          </p:graphicFrame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81B966B-8DD0-E0D5-DCE9-C67E3CB7965E}"/>
                  </a:ext>
                </a:extLst>
              </p:cNvPr>
              <p:cNvGrpSpPr/>
              <p:nvPr/>
            </p:nvGrpSpPr>
            <p:grpSpPr>
              <a:xfrm>
                <a:off x="1428762" y="1050000"/>
                <a:ext cx="10065387" cy="1126247"/>
                <a:chOff x="1949342" y="1016935"/>
                <a:chExt cx="10065387" cy="112624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0A0DAF2-B58D-4051-4484-C32A26B0123C}"/>
                    </a:ext>
                  </a:extLst>
                </p:cNvPr>
                <p:cNvGrpSpPr/>
                <p:nvPr/>
              </p:nvGrpSpPr>
              <p:grpSpPr>
                <a:xfrm>
                  <a:off x="3521353" y="1241321"/>
                  <a:ext cx="634074" cy="901861"/>
                  <a:chOff x="3521353" y="1241321"/>
                  <a:chExt cx="634074" cy="901861"/>
                </a:xfrm>
              </p:grpSpPr>
              <p:pic>
                <p:nvPicPr>
                  <p:cNvPr id="62" name="Picture 61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C1A85BF3-FA30-4212-434E-6BB5421E13FB}"/>
                      </a:ext>
                    </a:extLst>
                  </p:cNvPr>
                  <p:cNvPicPr/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0529" y="1241321"/>
                    <a:ext cx="604526" cy="604526"/>
                  </a:xfrm>
                  <a:prstGeom prst="rect">
                    <a:avLst/>
                  </a:prstGeom>
                </p:spPr>
              </p:pic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6BCB5F5-94E8-BFC2-B363-04FBAF030F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21353" y="1773850"/>
                    <a:ext cx="634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Bike</a:t>
                    </a: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8A4D26EC-0745-C4CC-2F8C-13510626EDCA}"/>
                    </a:ext>
                  </a:extLst>
                </p:cNvPr>
                <p:cNvGrpSpPr/>
                <p:nvPr/>
              </p:nvGrpSpPr>
              <p:grpSpPr>
                <a:xfrm>
                  <a:off x="5040301" y="1256006"/>
                  <a:ext cx="704428" cy="881548"/>
                  <a:chOff x="5040301" y="1256006"/>
                  <a:chExt cx="704428" cy="881548"/>
                </a:xfrm>
              </p:grpSpPr>
              <p:pic>
                <p:nvPicPr>
                  <p:cNvPr id="60" name="Picture 59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8A2F7F9B-27B7-8F58-188D-03AF603CB3AB}"/>
                      </a:ext>
                    </a:extLst>
                  </p:cNvPr>
                  <p:cNvPicPr/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0301" y="1256006"/>
                    <a:ext cx="604526" cy="604526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D71A910-A7BC-A011-BC0E-0BD8699BBDA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2184" y="1768222"/>
                    <a:ext cx="702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Auto</a:t>
                    </a: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8E6D6309-251F-FE03-D0B6-59D68C2D946A}"/>
                    </a:ext>
                  </a:extLst>
                </p:cNvPr>
                <p:cNvGrpSpPr/>
                <p:nvPr/>
              </p:nvGrpSpPr>
              <p:grpSpPr>
                <a:xfrm>
                  <a:off x="6538684" y="1241321"/>
                  <a:ext cx="634074" cy="896233"/>
                  <a:chOff x="6538684" y="1241321"/>
                  <a:chExt cx="634074" cy="896233"/>
                </a:xfrm>
              </p:grpSpPr>
              <p:pic>
                <p:nvPicPr>
                  <p:cNvPr id="58" name="Picture 57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D963ABF8-C349-7A49-3E58-25C711227992}"/>
                      </a:ext>
                    </a:extLst>
                  </p:cNvPr>
                  <p:cNvPicPr/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40074" y="1241321"/>
                    <a:ext cx="604525" cy="604525"/>
                  </a:xfrm>
                  <a:prstGeom prst="rect">
                    <a:avLst/>
                  </a:prstGeom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FE73F35-F0B0-5EEF-7B80-5E24D007F50C}"/>
                      </a:ext>
                    </a:extLst>
                  </p:cNvPr>
                  <p:cNvSpPr txBox="1"/>
                  <p:nvPr/>
                </p:nvSpPr>
                <p:spPr>
                  <a:xfrm>
                    <a:off x="6538684" y="1768222"/>
                    <a:ext cx="634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Mini</a:t>
                    </a: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8E6E71E-F1CB-00E5-B3DC-82D8A04B34F0}"/>
                    </a:ext>
                  </a:extLst>
                </p:cNvPr>
                <p:cNvGrpSpPr/>
                <p:nvPr/>
              </p:nvGrpSpPr>
              <p:grpSpPr>
                <a:xfrm>
                  <a:off x="7614705" y="1016935"/>
                  <a:ext cx="1501250" cy="1122828"/>
                  <a:chOff x="7614705" y="1016935"/>
                  <a:chExt cx="1501250" cy="1122828"/>
                </a:xfrm>
              </p:grpSpPr>
              <p:pic>
                <p:nvPicPr>
                  <p:cNvPr id="56" name="Picture 55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7BAEDF9F-F3B4-28BD-298D-AA747D7D1D20}"/>
                      </a:ext>
                    </a:extLst>
                  </p:cNvPr>
                  <p:cNvPicPr/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19508" y="1016935"/>
                    <a:ext cx="1053296" cy="1053296"/>
                  </a:xfrm>
                  <a:prstGeom prst="rect">
                    <a:avLst/>
                  </a:prstGeom>
                </p:spPr>
              </p:pic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E170BF2-CC5C-8259-FCBA-8EDEBB985C52}"/>
                      </a:ext>
                    </a:extLst>
                  </p:cNvPr>
                  <p:cNvSpPr txBox="1"/>
                  <p:nvPr/>
                </p:nvSpPr>
                <p:spPr>
                  <a:xfrm>
                    <a:off x="7614705" y="1770431"/>
                    <a:ext cx="15012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Prime Sedan</a:t>
                    </a: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6F28B119-C573-924D-B7DB-E472C158E8B4}"/>
                    </a:ext>
                  </a:extLst>
                </p:cNvPr>
                <p:cNvGrpSpPr/>
                <p:nvPr/>
              </p:nvGrpSpPr>
              <p:grpSpPr>
                <a:xfrm>
                  <a:off x="1949342" y="1241322"/>
                  <a:ext cx="837363" cy="896753"/>
                  <a:chOff x="1949342" y="1241322"/>
                  <a:chExt cx="837363" cy="896753"/>
                </a:xfrm>
              </p:grpSpPr>
              <p:pic>
                <p:nvPicPr>
                  <p:cNvPr id="54" name="Graphic 53" descr="Cycling with solid fill">
                    <a:extLst>
                      <a:ext uri="{FF2B5EF4-FFF2-40B4-BE49-F238E27FC236}">
                        <a16:creationId xmlns:a16="http://schemas.microsoft.com/office/drawing/2014/main" id="{42160029-BB7A-AD9A-05AE-7D50F7022C57}"/>
                      </a:ext>
                    </a:extLst>
                  </p:cNvPr>
                  <p:cNvPicPr/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33657" y="1241322"/>
                    <a:ext cx="604525" cy="604525"/>
                  </a:xfrm>
                  <a:prstGeom prst="rect">
                    <a:avLst/>
                  </a:prstGeom>
                </p:spPr>
              </p:pic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8825DA7-886B-572B-7109-3D36A9AEC93D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342" y="1768743"/>
                    <a:ext cx="8373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eBike</a:t>
                    </a: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096865A-14A8-78C5-6890-DCCEE8CE9015}"/>
                    </a:ext>
                  </a:extLst>
                </p:cNvPr>
                <p:cNvGrpSpPr/>
                <p:nvPr/>
              </p:nvGrpSpPr>
              <p:grpSpPr>
                <a:xfrm>
                  <a:off x="9254478" y="1031621"/>
                  <a:ext cx="1310864" cy="1105933"/>
                  <a:chOff x="9254478" y="1031621"/>
                  <a:chExt cx="1310864" cy="1105933"/>
                </a:xfrm>
              </p:grpSpPr>
              <p:pic>
                <p:nvPicPr>
                  <p:cNvPr id="52" name="Picture 51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6A235A1D-6011-F38A-D831-CBAFD3BEA02F}"/>
                      </a:ext>
                    </a:extLst>
                  </p:cNvPr>
                  <p:cNvPicPr/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9361673" y="1031621"/>
                    <a:ext cx="1053296" cy="1053296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9033E35E-9BAA-AFFD-EF49-63A19DE3CB58}"/>
                      </a:ext>
                    </a:extLst>
                  </p:cNvPr>
                  <p:cNvSpPr txBox="1"/>
                  <p:nvPr/>
                </p:nvSpPr>
                <p:spPr>
                  <a:xfrm>
                    <a:off x="9254478" y="1768222"/>
                    <a:ext cx="13108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Prime Plus</a:t>
                    </a: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26D19EA6-4C37-E6A8-4F87-05653ED9E901}"/>
                    </a:ext>
                  </a:extLst>
                </p:cNvPr>
                <p:cNvGrpSpPr/>
                <p:nvPr/>
              </p:nvGrpSpPr>
              <p:grpSpPr>
                <a:xfrm>
                  <a:off x="10703865" y="1081197"/>
                  <a:ext cx="1310864" cy="1056357"/>
                  <a:chOff x="10703865" y="1081197"/>
                  <a:chExt cx="1310864" cy="1056357"/>
                </a:xfrm>
              </p:grpSpPr>
              <p:pic>
                <p:nvPicPr>
                  <p:cNvPr id="50" name="Picture 49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12231A80-3DDE-9FF5-483B-9687D068A351}"/>
                      </a:ext>
                    </a:extLst>
                  </p:cNvPr>
                  <p:cNvPicPr/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0903838" y="1081197"/>
                    <a:ext cx="889835" cy="1003720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79F2FBF-C4A5-D794-B6B2-B8C797916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3865" y="1768222"/>
                    <a:ext cx="13108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/>
                      <a:t>Prime SUV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8883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0db87a-8daa-469e-9efb-60728628b4e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1B3C174004546AB8DAE8BFBC8FBF8" ma:contentTypeVersion="17" ma:contentTypeDescription="Create a new document." ma:contentTypeScope="" ma:versionID="aa44b1924a4ce728b385abae7ef3fb3e">
  <xsd:schema xmlns:xsd="http://www.w3.org/2001/XMLSchema" xmlns:xs="http://www.w3.org/2001/XMLSchema" xmlns:p="http://schemas.microsoft.com/office/2006/metadata/properties" xmlns:ns3="47b7d635-9602-4be6-b25b-8f25f4351701" xmlns:ns4="d00db87a-8daa-469e-9efb-60728628b4eb" targetNamespace="http://schemas.microsoft.com/office/2006/metadata/properties" ma:root="true" ma:fieldsID="945a7ce2185e729cba93a412224eb5a8" ns3:_="" ns4:_="">
    <xsd:import namespace="47b7d635-9602-4be6-b25b-8f25f4351701"/>
    <xsd:import namespace="d00db87a-8daa-469e-9efb-60728628b4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7d635-9602-4be6-b25b-8f25f43517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db87a-8daa-469e-9efb-60728628b4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40BE61-E741-4129-A6F2-B5D87FD974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B5A73B-D1D8-460D-B129-58BF07540062}">
  <ds:schemaRefs>
    <ds:schemaRef ds:uri="http://purl.org/dc/terms/"/>
    <ds:schemaRef ds:uri="http://schemas.openxmlformats.org/package/2006/metadata/core-properties"/>
    <ds:schemaRef ds:uri="d00db87a-8daa-469e-9efb-60728628b4eb"/>
    <ds:schemaRef ds:uri="http://schemas.microsoft.com/office/infopath/2007/PartnerControls"/>
    <ds:schemaRef ds:uri="47b7d635-9602-4be6-b25b-8f25f435170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79CF6F-2DC0-4536-9C25-CFE67EF0C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7d635-9602-4be6-b25b-8f25f4351701"/>
    <ds:schemaRef ds:uri="d00db87a-8daa-469e-9efb-60728628b4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Bolla</dc:creator>
  <cp:lastModifiedBy>Aakash Bolla</cp:lastModifiedBy>
  <cp:revision>4</cp:revision>
  <dcterms:created xsi:type="dcterms:W3CDTF">2024-12-30T21:58:38Z</dcterms:created>
  <dcterms:modified xsi:type="dcterms:W3CDTF">2024-12-31T08:30:14Z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0x0101006B01B3C174004546AB8DAE8BFBC8FBF8</vt:lpwstr>
  </property>
</Properties>
</file>