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4c38335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4c38335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4c38335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4c38335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4c38335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4c38335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4c38335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4c38335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c38335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c38335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4eaf5bd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4eaf5bd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4eaf5bd3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4eaf5bd3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Art Heist</a:t>
            </a:r>
            <a:endParaRPr sz="5500"/>
          </a:p>
          <a:p>
            <a:pPr indent="0" lvl="0" marL="0" rtl="0" algn="ctr">
              <a:spcBef>
                <a:spcPts val="0"/>
              </a:spcBef>
              <a:spcAft>
                <a:spcPts val="0"/>
              </a:spcAft>
              <a:buNone/>
            </a:pPr>
            <a:r>
              <a:rPr lang="en" sz="3100"/>
              <a:t>Demon Hacks 2020 Project</a:t>
            </a:r>
            <a:endParaRPr sz="31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Aakash Jariwala, Ramiz Arif, Gideon Thomas, Sujal Timilsina</a:t>
            </a:r>
            <a:endParaRPr/>
          </a:p>
        </p:txBody>
      </p:sp>
      <p:pic>
        <p:nvPicPr>
          <p:cNvPr id="61" name="Google Shape;61;p13"/>
          <p:cNvPicPr preferRelativeResize="0"/>
          <p:nvPr/>
        </p:nvPicPr>
        <p:blipFill>
          <a:blip r:embed="rId3">
            <a:alphaModFix/>
          </a:blip>
          <a:stretch>
            <a:fillRect/>
          </a:stretch>
        </p:blipFill>
        <p:spPr>
          <a:xfrm>
            <a:off x="0" y="60675"/>
            <a:ext cx="1723950" cy="1723950"/>
          </a:xfrm>
          <a:prstGeom prst="rect">
            <a:avLst/>
          </a:prstGeom>
          <a:noFill/>
          <a:ln>
            <a:noFill/>
          </a:ln>
        </p:spPr>
      </p:pic>
      <p:pic>
        <p:nvPicPr>
          <p:cNvPr id="62" name="Google Shape;62;p13"/>
          <p:cNvPicPr preferRelativeResize="0"/>
          <p:nvPr/>
        </p:nvPicPr>
        <p:blipFill>
          <a:blip r:embed="rId4">
            <a:alphaModFix/>
          </a:blip>
          <a:stretch>
            <a:fillRect/>
          </a:stretch>
        </p:blipFill>
        <p:spPr>
          <a:xfrm>
            <a:off x="8085975" y="-138066"/>
            <a:ext cx="890875" cy="178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Our Mission</a:t>
            </a:r>
            <a:endParaRPr sz="3000"/>
          </a:p>
        </p:txBody>
      </p:sp>
      <p:sp>
        <p:nvSpPr>
          <p:cNvPr id="68" name="Google Shape;68;p14"/>
          <p:cNvSpPr txBox="1"/>
          <p:nvPr>
            <p:ph idx="1" type="body"/>
          </p:nvPr>
        </p:nvSpPr>
        <p:spPr>
          <a:xfrm>
            <a:off x="311700" y="123572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We wanted to create a platformer-style game while incorporating the hackathon theme of art</a:t>
            </a:r>
            <a:endParaRPr sz="2000"/>
          </a:p>
          <a:p>
            <a:pPr indent="0" lvl="0" marL="0" rtl="0" algn="l">
              <a:lnSpc>
                <a:spcPct val="100000"/>
              </a:lnSpc>
              <a:spcBef>
                <a:spcPts val="1600"/>
              </a:spcBef>
              <a:spcAft>
                <a:spcPts val="0"/>
              </a:spcAft>
              <a:buNone/>
            </a:pPr>
            <a:r>
              <a:t/>
            </a:r>
            <a:endParaRPr sz="2000"/>
          </a:p>
          <a:p>
            <a:pPr indent="-355600" lvl="0" marL="457200" rtl="0" algn="l">
              <a:lnSpc>
                <a:spcPct val="100000"/>
              </a:lnSpc>
              <a:spcBef>
                <a:spcPts val="1600"/>
              </a:spcBef>
              <a:spcAft>
                <a:spcPts val="0"/>
              </a:spcAft>
              <a:buSzPts val="2000"/>
              <a:buChar char="●"/>
            </a:pPr>
            <a:r>
              <a:rPr lang="en" sz="2000"/>
              <a:t>We decided to use python to code our game, utilizing the Pygame library to help us develop</a:t>
            </a:r>
            <a:endParaRPr sz="2000"/>
          </a:p>
          <a:p>
            <a:pPr indent="0" lvl="0" marL="0" rtl="0" algn="l">
              <a:lnSpc>
                <a:spcPct val="100000"/>
              </a:lnSpc>
              <a:spcBef>
                <a:spcPts val="1600"/>
              </a:spcBef>
              <a:spcAft>
                <a:spcPts val="0"/>
              </a:spcAft>
              <a:buNone/>
            </a:pPr>
            <a:r>
              <a:t/>
            </a:r>
            <a:endParaRPr sz="2000"/>
          </a:p>
          <a:p>
            <a:pPr indent="-355600" lvl="0" marL="457200" rtl="0" algn="l">
              <a:lnSpc>
                <a:spcPct val="100000"/>
              </a:lnSpc>
              <a:spcBef>
                <a:spcPts val="1600"/>
              </a:spcBef>
              <a:spcAft>
                <a:spcPts val="0"/>
              </a:spcAft>
              <a:buSzPts val="2000"/>
              <a:buChar char="●"/>
            </a:pPr>
            <a:r>
              <a:rPr lang="en" sz="2000"/>
              <a:t>We decided to draw everything in our game by hand on a tablet, except for the backgrounds of the levels, to emphasize art</a:t>
            </a:r>
            <a:endParaRPr sz="2000"/>
          </a:p>
          <a:p>
            <a:pPr indent="0" lvl="0" marL="457200" rtl="0" algn="l">
              <a:spcBef>
                <a:spcPts val="1600"/>
              </a:spcBef>
              <a:spcAft>
                <a:spcPts val="0"/>
              </a:spcAft>
              <a:buNone/>
            </a:pPr>
            <a:r>
              <a:t/>
            </a:r>
            <a:endParaRPr sz="2200"/>
          </a:p>
          <a:p>
            <a:pPr indent="0" lvl="0" marL="457200" rtl="0" algn="l">
              <a:spcBef>
                <a:spcPts val="1600"/>
              </a:spcBef>
              <a:spcAft>
                <a:spcPts val="1600"/>
              </a:spcAft>
              <a:buNone/>
            </a:pPr>
            <a:r>
              <a:t/>
            </a:r>
            <a:endParaRPr/>
          </a:p>
        </p:txBody>
      </p:sp>
      <p:pic>
        <p:nvPicPr>
          <p:cNvPr id="69" name="Google Shape;69;p14"/>
          <p:cNvPicPr preferRelativeResize="0"/>
          <p:nvPr/>
        </p:nvPicPr>
        <p:blipFill>
          <a:blip r:embed="rId3">
            <a:alphaModFix/>
          </a:blip>
          <a:stretch>
            <a:fillRect/>
          </a:stretch>
        </p:blipFill>
        <p:spPr>
          <a:xfrm>
            <a:off x="8362250" y="92725"/>
            <a:ext cx="571500" cy="114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Resources Used</a:t>
            </a:r>
            <a:endParaRPr sz="3000"/>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Char char="●"/>
            </a:pPr>
            <a:r>
              <a:rPr lang="en" sz="2200"/>
              <a:t>Visual Studio Code 2</a:t>
            </a:r>
            <a:endParaRPr sz="2200"/>
          </a:p>
          <a:p>
            <a:pPr indent="-368300" lvl="0" marL="457200" rtl="0" algn="l">
              <a:lnSpc>
                <a:spcPct val="200000"/>
              </a:lnSpc>
              <a:spcBef>
                <a:spcPts val="0"/>
              </a:spcBef>
              <a:spcAft>
                <a:spcPts val="0"/>
              </a:spcAft>
              <a:buSzPts val="2200"/>
              <a:buChar char="●"/>
            </a:pPr>
            <a:r>
              <a:rPr lang="en" sz="2200"/>
              <a:t>Pygame Library</a:t>
            </a:r>
            <a:endParaRPr sz="2200"/>
          </a:p>
          <a:p>
            <a:pPr indent="-368300" lvl="0" marL="457200" rtl="0" algn="l">
              <a:lnSpc>
                <a:spcPct val="200000"/>
              </a:lnSpc>
              <a:spcBef>
                <a:spcPts val="0"/>
              </a:spcBef>
              <a:spcAft>
                <a:spcPts val="0"/>
              </a:spcAft>
              <a:buSzPts val="2200"/>
              <a:buChar char="●"/>
            </a:pPr>
            <a:r>
              <a:rPr lang="en" sz="2200"/>
              <a:t>GitHub</a:t>
            </a:r>
            <a:endParaRPr sz="2200"/>
          </a:p>
          <a:p>
            <a:pPr indent="-368300" lvl="0" marL="457200" rtl="0" algn="l">
              <a:lnSpc>
                <a:spcPct val="200000"/>
              </a:lnSpc>
              <a:spcBef>
                <a:spcPts val="0"/>
              </a:spcBef>
              <a:spcAft>
                <a:spcPts val="0"/>
              </a:spcAft>
              <a:buSzPts val="2200"/>
              <a:buChar char="●"/>
            </a:pPr>
            <a:r>
              <a:rPr lang="en" sz="2200"/>
              <a:t>Python</a:t>
            </a:r>
            <a:endParaRPr sz="2200"/>
          </a:p>
        </p:txBody>
      </p:sp>
      <p:pic>
        <p:nvPicPr>
          <p:cNvPr id="76" name="Google Shape;76;p15"/>
          <p:cNvPicPr preferRelativeResize="0"/>
          <p:nvPr/>
        </p:nvPicPr>
        <p:blipFill>
          <a:blip r:embed="rId3">
            <a:alphaModFix/>
          </a:blip>
          <a:stretch>
            <a:fillRect/>
          </a:stretch>
        </p:blipFill>
        <p:spPr>
          <a:xfrm>
            <a:off x="4149300" y="445025"/>
            <a:ext cx="1540350" cy="1540350"/>
          </a:xfrm>
          <a:prstGeom prst="rect">
            <a:avLst/>
          </a:prstGeom>
          <a:noFill/>
          <a:ln>
            <a:noFill/>
          </a:ln>
        </p:spPr>
      </p:pic>
      <p:pic>
        <p:nvPicPr>
          <p:cNvPr id="77" name="Google Shape;77;p15"/>
          <p:cNvPicPr preferRelativeResize="0"/>
          <p:nvPr/>
        </p:nvPicPr>
        <p:blipFill>
          <a:blip r:embed="rId4">
            <a:alphaModFix/>
          </a:blip>
          <a:stretch>
            <a:fillRect/>
          </a:stretch>
        </p:blipFill>
        <p:spPr>
          <a:xfrm>
            <a:off x="3047774" y="2084275"/>
            <a:ext cx="2835475" cy="1963575"/>
          </a:xfrm>
          <a:prstGeom prst="rect">
            <a:avLst/>
          </a:prstGeom>
          <a:noFill/>
          <a:ln>
            <a:noFill/>
          </a:ln>
        </p:spPr>
      </p:pic>
      <p:pic>
        <p:nvPicPr>
          <p:cNvPr id="78" name="Google Shape;78;p15"/>
          <p:cNvPicPr preferRelativeResize="0"/>
          <p:nvPr/>
        </p:nvPicPr>
        <p:blipFill rotWithShape="1">
          <a:blip r:embed="rId5">
            <a:alphaModFix/>
          </a:blip>
          <a:srcRect b="0" l="21393" r="23694" t="0"/>
          <a:stretch/>
        </p:blipFill>
        <p:spPr>
          <a:xfrm>
            <a:off x="6595775" y="877300"/>
            <a:ext cx="1992555" cy="1905000"/>
          </a:xfrm>
          <a:prstGeom prst="rect">
            <a:avLst/>
          </a:prstGeom>
          <a:noFill/>
          <a:ln>
            <a:noFill/>
          </a:ln>
        </p:spPr>
      </p:pic>
      <p:pic>
        <p:nvPicPr>
          <p:cNvPr id="79" name="Google Shape;79;p15"/>
          <p:cNvPicPr preferRelativeResize="0"/>
          <p:nvPr/>
        </p:nvPicPr>
        <p:blipFill>
          <a:blip r:embed="rId6">
            <a:alphaModFix/>
          </a:blip>
          <a:stretch>
            <a:fillRect/>
          </a:stretch>
        </p:blipFill>
        <p:spPr>
          <a:xfrm>
            <a:off x="5991650" y="3014025"/>
            <a:ext cx="1806425" cy="1806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Does Our Game Do? </a:t>
            </a:r>
            <a:endParaRPr sz="3000"/>
          </a:p>
        </p:txBody>
      </p:sp>
      <p:sp>
        <p:nvSpPr>
          <p:cNvPr id="85" name="Google Shape;85;p16"/>
          <p:cNvSpPr txBox="1"/>
          <p:nvPr>
            <p:ph idx="1" type="body"/>
          </p:nvPr>
        </p:nvSpPr>
        <p:spPr>
          <a:xfrm>
            <a:off x="311700" y="1152475"/>
            <a:ext cx="8520600" cy="32601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The menu screen provides options to customize your character’s color, view the instructions, view the credits, and begin playing the game</a:t>
            </a:r>
            <a:endParaRPr sz="2000"/>
          </a:p>
          <a:p>
            <a:pPr indent="0" lvl="0" marL="0" rtl="0" algn="l">
              <a:lnSpc>
                <a:spcPct val="100000"/>
              </a:lnSpc>
              <a:spcBef>
                <a:spcPts val="1600"/>
              </a:spcBef>
              <a:spcAft>
                <a:spcPts val="0"/>
              </a:spcAft>
              <a:buNone/>
            </a:pPr>
            <a:r>
              <a:t/>
            </a:r>
            <a:endParaRPr sz="2000"/>
          </a:p>
          <a:p>
            <a:pPr indent="-355600" lvl="0" marL="457200" rtl="0" algn="l">
              <a:lnSpc>
                <a:spcPct val="100000"/>
              </a:lnSpc>
              <a:spcBef>
                <a:spcPts val="1600"/>
              </a:spcBef>
              <a:spcAft>
                <a:spcPts val="0"/>
              </a:spcAft>
              <a:buSzPts val="2000"/>
              <a:buChar char="●"/>
            </a:pPr>
            <a:r>
              <a:rPr lang="en" sz="2000"/>
              <a:t>The goal of our game is to reach the painting at the end of each level while avoiding the monitoring guards. Each time the painting is reached, the score increases and the level advances</a:t>
            </a:r>
            <a:endParaRPr sz="2000"/>
          </a:p>
          <a:p>
            <a:pPr indent="0" lvl="0" marL="0" rtl="0" algn="l">
              <a:lnSpc>
                <a:spcPct val="100000"/>
              </a:lnSpc>
              <a:spcBef>
                <a:spcPts val="1600"/>
              </a:spcBef>
              <a:spcAft>
                <a:spcPts val="0"/>
              </a:spcAft>
              <a:buNone/>
            </a:pPr>
            <a:r>
              <a:t/>
            </a:r>
            <a:endParaRPr sz="2000"/>
          </a:p>
          <a:p>
            <a:pPr indent="-355600" lvl="0" marL="457200" rtl="0" algn="l">
              <a:lnSpc>
                <a:spcPct val="100000"/>
              </a:lnSpc>
              <a:spcBef>
                <a:spcPts val="1600"/>
              </a:spcBef>
              <a:spcAft>
                <a:spcPts val="0"/>
              </a:spcAft>
              <a:buSzPts val="2000"/>
              <a:buChar char="●"/>
            </a:pPr>
            <a:r>
              <a:rPr lang="en" sz="2000"/>
              <a:t>If the character’s hitbox collides with the guard, the character dies and respawns at the beginning of the level</a:t>
            </a:r>
            <a:endParaRPr sz="2000"/>
          </a:p>
        </p:txBody>
      </p:sp>
      <p:pic>
        <p:nvPicPr>
          <p:cNvPr id="86" name="Google Shape;86;p16"/>
          <p:cNvPicPr preferRelativeResize="0"/>
          <p:nvPr/>
        </p:nvPicPr>
        <p:blipFill>
          <a:blip r:embed="rId3">
            <a:alphaModFix/>
          </a:blip>
          <a:stretch>
            <a:fillRect/>
          </a:stretch>
        </p:blipFill>
        <p:spPr>
          <a:xfrm>
            <a:off x="8459275" y="-49875"/>
            <a:ext cx="571500" cy="114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a:t>
            </a:r>
            <a:endParaRPr/>
          </a:p>
        </p:txBody>
      </p:sp>
      <p:sp>
        <p:nvSpPr>
          <p:cNvPr id="92" name="Google Shape;92;p17"/>
          <p:cNvSpPr txBox="1"/>
          <p:nvPr>
            <p:ph idx="1" type="body"/>
          </p:nvPr>
        </p:nvSpPr>
        <p:spPr>
          <a:xfrm>
            <a:off x="311700" y="1152475"/>
            <a:ext cx="8520600" cy="375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Planning Stage:</a:t>
            </a:r>
            <a:endParaRPr/>
          </a:p>
          <a:p>
            <a:pPr indent="-317500" lvl="1" marL="914400" rtl="0" algn="l">
              <a:spcBef>
                <a:spcPts val="0"/>
              </a:spcBef>
              <a:spcAft>
                <a:spcPts val="0"/>
              </a:spcAft>
              <a:buSzPts val="1400"/>
              <a:buChar char="○"/>
            </a:pPr>
            <a:r>
              <a:rPr lang="en"/>
              <a:t>Discussed functions necessary to code</a:t>
            </a:r>
            <a:endParaRPr/>
          </a:p>
          <a:p>
            <a:pPr indent="-317500" lvl="1" marL="914400" rtl="0" algn="l">
              <a:spcBef>
                <a:spcPts val="0"/>
              </a:spcBef>
              <a:spcAft>
                <a:spcPts val="0"/>
              </a:spcAft>
              <a:buSzPts val="1400"/>
              <a:buChar char="○"/>
            </a:pPr>
            <a:r>
              <a:rPr lang="en"/>
              <a:t>Broke the game into 4 phases that should merge together</a:t>
            </a:r>
            <a:endParaRPr/>
          </a:p>
          <a:p>
            <a:pPr indent="-317500" lvl="2" marL="1371600" rtl="0" algn="l">
              <a:spcBef>
                <a:spcPts val="0"/>
              </a:spcBef>
              <a:spcAft>
                <a:spcPts val="0"/>
              </a:spcAft>
              <a:buSzPts val="1400"/>
              <a:buChar char="■"/>
            </a:pPr>
            <a:r>
              <a:rPr lang="en"/>
              <a:t>Images/characters/background</a:t>
            </a:r>
            <a:endParaRPr/>
          </a:p>
          <a:p>
            <a:pPr indent="-317500" lvl="2" marL="1371600" rtl="0" algn="l">
              <a:spcBef>
                <a:spcPts val="0"/>
              </a:spcBef>
              <a:spcAft>
                <a:spcPts val="0"/>
              </a:spcAft>
              <a:buSzPts val="1400"/>
              <a:buChar char="■"/>
            </a:pPr>
            <a:r>
              <a:rPr lang="en"/>
              <a:t>Movement of characters</a:t>
            </a:r>
            <a:endParaRPr/>
          </a:p>
          <a:p>
            <a:pPr indent="-317500" lvl="2" marL="1371600" rtl="0" algn="l">
              <a:spcBef>
                <a:spcPts val="0"/>
              </a:spcBef>
              <a:spcAft>
                <a:spcPts val="0"/>
              </a:spcAft>
              <a:buSzPts val="1400"/>
              <a:buChar char="■"/>
            </a:pPr>
            <a:r>
              <a:rPr lang="en"/>
              <a:t>Creation of windows that lead to different screen</a:t>
            </a:r>
            <a:endParaRPr/>
          </a:p>
          <a:p>
            <a:pPr indent="-317500" lvl="2" marL="1371600" rtl="0" algn="l">
              <a:spcBef>
                <a:spcPts val="0"/>
              </a:spcBef>
              <a:spcAft>
                <a:spcPts val="0"/>
              </a:spcAft>
              <a:buSzPts val="1400"/>
              <a:buChar char="■"/>
            </a:pPr>
            <a:r>
              <a:rPr lang="en"/>
              <a:t>Interaction of Objects</a:t>
            </a:r>
            <a:endParaRPr/>
          </a:p>
          <a:p>
            <a:pPr indent="-342900" lvl="0" marL="457200" rtl="0" algn="l">
              <a:spcBef>
                <a:spcPts val="0"/>
              </a:spcBef>
              <a:spcAft>
                <a:spcPts val="0"/>
              </a:spcAft>
              <a:buSzPts val="1800"/>
              <a:buChar char="●"/>
            </a:pPr>
            <a:r>
              <a:rPr lang="en"/>
              <a:t>Testing Phase</a:t>
            </a:r>
            <a:endParaRPr/>
          </a:p>
          <a:p>
            <a:pPr indent="-317500" lvl="1" marL="914400" rtl="0" algn="l">
              <a:spcBef>
                <a:spcPts val="0"/>
              </a:spcBef>
              <a:spcAft>
                <a:spcPts val="0"/>
              </a:spcAft>
              <a:buSzPts val="1400"/>
              <a:buChar char="○"/>
            </a:pPr>
            <a:r>
              <a:rPr lang="en"/>
              <a:t>Break into roles</a:t>
            </a:r>
            <a:endParaRPr/>
          </a:p>
          <a:p>
            <a:pPr indent="-317500" lvl="1" marL="914400" rtl="0" algn="l">
              <a:spcBef>
                <a:spcPts val="0"/>
              </a:spcBef>
              <a:spcAft>
                <a:spcPts val="0"/>
              </a:spcAft>
              <a:buSzPts val="1400"/>
              <a:buChar char="○"/>
            </a:pPr>
            <a:r>
              <a:rPr lang="en"/>
              <a:t>Each person took up on a role and began coding</a:t>
            </a:r>
            <a:endParaRPr/>
          </a:p>
        </p:txBody>
      </p:sp>
      <p:pic>
        <p:nvPicPr>
          <p:cNvPr id="93" name="Google Shape;93;p17"/>
          <p:cNvPicPr preferRelativeResize="0"/>
          <p:nvPr/>
        </p:nvPicPr>
        <p:blipFill>
          <a:blip r:embed="rId3">
            <a:alphaModFix/>
          </a:blip>
          <a:stretch>
            <a:fillRect/>
          </a:stretch>
        </p:blipFill>
        <p:spPr>
          <a:xfrm>
            <a:off x="8471400" y="-125275"/>
            <a:ext cx="571500" cy="114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Debugging Stage</a:t>
            </a:r>
            <a:endParaRPr/>
          </a:p>
          <a:p>
            <a:pPr indent="-317500" lvl="1" marL="914400" rtl="0" algn="l">
              <a:spcBef>
                <a:spcPts val="0"/>
              </a:spcBef>
              <a:spcAft>
                <a:spcPts val="0"/>
              </a:spcAft>
              <a:buSzPts val="1400"/>
              <a:buChar char="○"/>
            </a:pPr>
            <a:r>
              <a:rPr lang="en"/>
              <a:t>Anytime a problem seemed to hinder progress, we called a “council” meeting</a:t>
            </a:r>
            <a:endParaRPr/>
          </a:p>
          <a:p>
            <a:pPr indent="-317500" lvl="1" marL="914400" rtl="0" algn="l">
              <a:spcBef>
                <a:spcPts val="0"/>
              </a:spcBef>
              <a:spcAft>
                <a:spcPts val="0"/>
              </a:spcAft>
              <a:buSzPts val="1400"/>
              <a:buChar char="○"/>
            </a:pPr>
            <a:r>
              <a:rPr lang="en"/>
              <a:t>Here we displayed the code on a main screen and walked through it as a group</a:t>
            </a:r>
            <a:endParaRPr/>
          </a:p>
          <a:p>
            <a:pPr indent="-317500" lvl="1" marL="914400" rtl="0" algn="l">
              <a:spcBef>
                <a:spcPts val="0"/>
              </a:spcBef>
              <a:spcAft>
                <a:spcPts val="0"/>
              </a:spcAft>
              <a:buSzPts val="1400"/>
              <a:buChar char="○"/>
            </a:pPr>
            <a:r>
              <a:rPr lang="en"/>
              <a:t>Once something was resolved, we pushed the code on GitHub so that the code could be distributed</a:t>
            </a:r>
            <a:endParaRPr/>
          </a:p>
          <a:p>
            <a:pPr indent="-342900" lvl="0" marL="457200" rtl="0" algn="l">
              <a:spcBef>
                <a:spcPts val="0"/>
              </a:spcBef>
              <a:spcAft>
                <a:spcPts val="0"/>
              </a:spcAft>
              <a:buSzPts val="1800"/>
              <a:buChar char="●"/>
            </a:pPr>
            <a:r>
              <a:rPr lang="en"/>
              <a:t>Concluding Stages</a:t>
            </a:r>
            <a:endParaRPr/>
          </a:p>
          <a:p>
            <a:pPr indent="-317500" lvl="1" marL="914400" rtl="0" algn="l">
              <a:spcBef>
                <a:spcPts val="0"/>
              </a:spcBef>
              <a:spcAft>
                <a:spcPts val="0"/>
              </a:spcAft>
              <a:buSzPts val="1400"/>
              <a:buChar char="○"/>
            </a:pPr>
            <a:r>
              <a:rPr lang="en"/>
              <a:t>Once the level and entities, objects and interactions within the levels were finished the code was merged</a:t>
            </a:r>
            <a:endParaRPr/>
          </a:p>
          <a:p>
            <a:pPr indent="-317500" lvl="1" marL="914400" rtl="0" algn="l">
              <a:spcBef>
                <a:spcPts val="0"/>
              </a:spcBef>
              <a:spcAft>
                <a:spcPts val="0"/>
              </a:spcAft>
              <a:buSzPts val="1400"/>
              <a:buChar char="○"/>
            </a:pPr>
            <a:r>
              <a:rPr lang="en"/>
              <a:t>A test subject was asked to come in and play the level as he would and any little bugs were fixed through the test, leading to cleaner version of the level</a:t>
            </a:r>
            <a:endParaRPr/>
          </a:p>
          <a:p>
            <a:pPr indent="0" lvl="0" marL="0" rtl="0" algn="l">
              <a:spcBef>
                <a:spcPts val="160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8447150" y="-125275"/>
            <a:ext cx="571500" cy="11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of Our Game</a:t>
            </a:r>
            <a:endParaRPr/>
          </a:p>
        </p:txBody>
      </p:sp>
      <p:sp>
        <p:nvSpPr>
          <p:cNvPr id="106" name="Google Shape;106;p19"/>
          <p:cNvSpPr txBox="1"/>
          <p:nvPr>
            <p:ph idx="1" type="body"/>
          </p:nvPr>
        </p:nvSpPr>
        <p:spPr>
          <a:xfrm>
            <a:off x="311700" y="9483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Adding more levels to the game: This will be much easier to do now that we have classes for each part of the level that can easily be created for each new level</a:t>
            </a:r>
            <a:endParaRPr sz="1700"/>
          </a:p>
          <a:p>
            <a:pPr indent="-336550" lvl="0" marL="457200" rtl="0" algn="l">
              <a:spcBef>
                <a:spcPts val="0"/>
              </a:spcBef>
              <a:spcAft>
                <a:spcPts val="0"/>
              </a:spcAft>
              <a:buSzPts val="1700"/>
              <a:buChar char="-"/>
            </a:pPr>
            <a:r>
              <a:rPr lang="en" sz="1700"/>
              <a:t>Improve gravity physics to prevent character from fluttering</a:t>
            </a:r>
            <a:endParaRPr sz="1700"/>
          </a:p>
          <a:p>
            <a:pPr indent="-336550" lvl="0" marL="457200" rtl="0" algn="l">
              <a:spcBef>
                <a:spcPts val="0"/>
              </a:spcBef>
              <a:spcAft>
                <a:spcPts val="0"/>
              </a:spcAft>
              <a:buSzPts val="1700"/>
              <a:buChar char="-"/>
            </a:pPr>
            <a:r>
              <a:rPr lang="en" sz="1700"/>
              <a:t>Score at the end of the game that combines number of attempts and the time taken to complete the game in order to provide a star rating</a:t>
            </a:r>
            <a:endParaRPr sz="1700"/>
          </a:p>
          <a:p>
            <a:pPr indent="-336550" lvl="0" marL="457200" rtl="0" algn="l">
              <a:spcBef>
                <a:spcPts val="0"/>
              </a:spcBef>
              <a:spcAft>
                <a:spcPts val="0"/>
              </a:spcAft>
              <a:buSzPts val="1700"/>
              <a:buChar char="-"/>
            </a:pPr>
            <a:r>
              <a:rPr lang="en" sz="1700"/>
              <a:t>Adding more character skins</a:t>
            </a:r>
            <a:endParaRPr sz="1700"/>
          </a:p>
          <a:p>
            <a:pPr indent="-336550" lvl="0" marL="457200" rtl="0" algn="l">
              <a:spcBef>
                <a:spcPts val="0"/>
              </a:spcBef>
              <a:spcAft>
                <a:spcPts val="0"/>
              </a:spcAft>
              <a:buSzPts val="1700"/>
              <a:buChar char="-"/>
            </a:pPr>
            <a:r>
              <a:rPr lang="en" sz="1700"/>
              <a:t>Adding weapons for the player and the enemies to allow for combat within the levels</a:t>
            </a:r>
            <a:endParaRPr sz="1700"/>
          </a:p>
          <a:p>
            <a:pPr indent="-336550" lvl="0" marL="457200" rtl="0" algn="l">
              <a:spcBef>
                <a:spcPts val="0"/>
              </a:spcBef>
              <a:spcAft>
                <a:spcPts val="0"/>
              </a:spcAft>
              <a:buSzPts val="1700"/>
              <a:buChar char="-"/>
            </a:pPr>
            <a:r>
              <a:rPr lang="en" sz="1700"/>
              <a:t>2 player functionality: one player controls with arrow keys and another with wasd</a:t>
            </a:r>
            <a:endParaRPr sz="1700"/>
          </a:p>
          <a:p>
            <a:pPr indent="-336550" lvl="0" marL="457200" rtl="0" algn="l">
              <a:spcBef>
                <a:spcPts val="0"/>
              </a:spcBef>
              <a:spcAft>
                <a:spcPts val="0"/>
              </a:spcAft>
              <a:buSzPts val="1700"/>
              <a:buChar char="-"/>
            </a:pPr>
            <a:r>
              <a:rPr lang="en" sz="1700"/>
              <a:t>Change sprites for characters while the character is moving</a:t>
            </a:r>
            <a:endParaRPr sz="1700"/>
          </a:p>
        </p:txBody>
      </p:sp>
      <p:pic>
        <p:nvPicPr>
          <p:cNvPr id="107" name="Google Shape;107;p19"/>
          <p:cNvPicPr preferRelativeResize="0"/>
          <p:nvPr/>
        </p:nvPicPr>
        <p:blipFill>
          <a:blip r:embed="rId3">
            <a:alphaModFix/>
          </a:blip>
          <a:stretch>
            <a:fillRect/>
          </a:stretch>
        </p:blipFill>
        <p:spPr>
          <a:xfrm>
            <a:off x="8447150" y="-125275"/>
            <a:ext cx="571500" cy="114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0" y="0"/>
            <a:ext cx="7715250" cy="5143500"/>
          </a:xfrm>
          <a:prstGeom prst="rect">
            <a:avLst/>
          </a:prstGeom>
          <a:noFill/>
          <a:ln>
            <a:noFill/>
          </a:ln>
        </p:spPr>
      </p:pic>
      <p:sp>
        <p:nvSpPr>
          <p:cNvPr id="113" name="Google Shape;113;p20"/>
          <p:cNvSpPr txBox="1"/>
          <p:nvPr/>
        </p:nvSpPr>
        <p:spPr>
          <a:xfrm>
            <a:off x="7703125" y="36400"/>
            <a:ext cx="1492200" cy="51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Proxima Nova"/>
              <a:ea typeface="Proxima Nova"/>
              <a:cs typeface="Proxima Nova"/>
              <a:sym typeface="Proxima Nova"/>
            </a:endParaRPr>
          </a:p>
          <a:p>
            <a:pPr indent="0" lvl="0" marL="0" rtl="0" algn="ctr">
              <a:spcBef>
                <a:spcPts val="0"/>
              </a:spcBef>
              <a:spcAft>
                <a:spcPts val="0"/>
              </a:spcAft>
              <a:buNone/>
            </a:pPr>
            <a:r>
              <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Thanks for viewing our slide show and we hope everyone can reach this screen as they play our game!</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 </a:t>
            </a:r>
            <a:r>
              <a:rPr lang="en" sz="1800">
                <a:latin typeface="Proxima Nova"/>
                <a:ea typeface="Proxima Nova"/>
                <a:cs typeface="Proxima Nova"/>
                <a:sym typeface="Proxima Nova"/>
              </a:rPr>
              <a:t>Ramiz, Gideon, Suj, and Aakash</a:t>
            </a:r>
            <a:endParaRPr sz="18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