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69" r:id="rId5"/>
    <p:sldId id="270" r:id="rId6"/>
    <p:sldId id="271" r:id="rId7"/>
    <p:sldId id="272" r:id="rId8"/>
    <p:sldId id="273" r:id="rId9"/>
    <p:sldId id="274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4660"/>
  </p:normalViewPr>
  <p:slideViewPr>
    <p:cSldViewPr>
      <p:cViewPr varScale="1">
        <p:scale>
          <a:sx n="63" d="100"/>
          <a:sy n="63" d="100"/>
        </p:scale>
        <p:origin x="13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EDUCATION RESOURCE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9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C49F-A992-4559-8301-4C8432F5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Dashboard Showing all the statistics for University Admin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73F093-D678-43D1-966C-73E45C9BA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0" cy="5093443"/>
          </a:xfrm>
        </p:spPr>
      </p:pic>
    </p:spTree>
    <p:extLst>
      <p:ext uri="{BB962C8B-B14F-4D97-AF65-F5344CB8AC3E}">
        <p14:creationId xmlns:p14="http://schemas.microsoft.com/office/powerpoint/2010/main" val="13633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F38D-59E9-4FDC-92F5-1D663CCF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Student Work Area panel showing Live Feeds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AB4E1F-D49D-4F5B-8A25-CA2F8700F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1" y="1600200"/>
            <a:ext cx="8137879" cy="4572000"/>
          </a:xfrm>
        </p:spPr>
      </p:pic>
    </p:spTree>
    <p:extLst>
      <p:ext uri="{BB962C8B-B14F-4D97-AF65-F5344CB8AC3E}">
        <p14:creationId xmlns:p14="http://schemas.microsoft.com/office/powerpoint/2010/main" val="429557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9BFB-501B-4FB0-9868-91B637E5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Professor Work area Panel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9484A4-86DC-4F83-A37F-C221D1DE5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33043"/>
            <a:ext cx="8229600" cy="4850319"/>
          </a:xfrm>
        </p:spPr>
      </p:pic>
    </p:spTree>
    <p:extLst>
      <p:ext uri="{BB962C8B-B14F-4D97-AF65-F5344CB8AC3E}">
        <p14:creationId xmlns:p14="http://schemas.microsoft.com/office/powerpoint/2010/main" val="2107094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CFFC-49DA-4161-8A05-F80198BF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Teaching Assistant Work area panel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30B442-AA2F-4E0E-A5D8-122903873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" y="1676400"/>
            <a:ext cx="8341360" cy="5033748"/>
          </a:xfrm>
        </p:spPr>
      </p:pic>
    </p:spTree>
    <p:extLst>
      <p:ext uri="{BB962C8B-B14F-4D97-AF65-F5344CB8AC3E}">
        <p14:creationId xmlns:p14="http://schemas.microsoft.com/office/powerpoint/2010/main" val="1564052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041D-B069-4321-8A8B-5E0FF74B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Active Registration with Grade of  each Course for Students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81C735-4194-453B-AE70-3CA96AAD6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382000" cy="4985921"/>
          </a:xfrm>
        </p:spPr>
      </p:pic>
    </p:spTree>
    <p:extLst>
      <p:ext uri="{BB962C8B-B14F-4D97-AF65-F5344CB8AC3E}">
        <p14:creationId xmlns:p14="http://schemas.microsoft.com/office/powerpoint/2010/main" val="64809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5F30-CF10-4F1F-A714-83BEC91D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Assignment Submission and Grading for Students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D52C9F-9235-4A98-83F1-84730352D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36869"/>
            <a:ext cx="8382000" cy="4946493"/>
          </a:xfrm>
        </p:spPr>
      </p:pic>
    </p:spTree>
    <p:extLst>
      <p:ext uri="{BB962C8B-B14F-4D97-AF65-F5344CB8AC3E}">
        <p14:creationId xmlns:p14="http://schemas.microsoft.com/office/powerpoint/2010/main" val="2032486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3922-8FC7-4315-A460-E7875F70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Assignment Submission Panel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B5DC8-6544-4A9B-87F3-0E5964728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2641"/>
            <a:ext cx="8305800" cy="4935801"/>
          </a:xfrm>
        </p:spPr>
      </p:pic>
    </p:spTree>
    <p:extLst>
      <p:ext uri="{BB962C8B-B14F-4D97-AF65-F5344CB8AC3E}">
        <p14:creationId xmlns:p14="http://schemas.microsoft.com/office/powerpoint/2010/main" val="2099045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3A4B-4563-4274-9931-C4240B0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Time Slots for Code 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66C73-B47A-4EC9-A676-EA5251071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3927"/>
            <a:ext cx="8229600" cy="4979435"/>
          </a:xfrm>
        </p:spPr>
      </p:pic>
    </p:spTree>
    <p:extLst>
      <p:ext uri="{BB962C8B-B14F-4D97-AF65-F5344CB8AC3E}">
        <p14:creationId xmlns:p14="http://schemas.microsoft.com/office/powerpoint/2010/main" val="1978189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385D-A550-4A50-A732-6F09AFDB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Course Registration for Students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139E77-4CAC-419B-8BC1-CBFDA29D5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88087"/>
            <a:ext cx="7772400" cy="4959715"/>
          </a:xfrm>
        </p:spPr>
      </p:pic>
    </p:spTree>
    <p:extLst>
      <p:ext uri="{BB962C8B-B14F-4D97-AF65-F5344CB8AC3E}">
        <p14:creationId xmlns:p14="http://schemas.microsoft.com/office/powerpoint/2010/main" val="1267522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2066-D121-4DBE-B9BF-3A6FCCA4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Graph for grades of students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2D206D-E28C-4349-BF2E-E42C2AF0B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12026"/>
            <a:ext cx="7924800" cy="4512574"/>
          </a:xfrm>
        </p:spPr>
      </p:pic>
    </p:spTree>
    <p:extLst>
      <p:ext uri="{BB962C8B-B14F-4D97-AF65-F5344CB8AC3E}">
        <p14:creationId xmlns:p14="http://schemas.microsoft.com/office/powerpoint/2010/main" val="128438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2262-C10C-487D-A2D3-D1ED0E31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406D-6CA5-4193-921A-2144837D8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purpose of the project is to help students to manage their activities through a single platform. </a:t>
            </a:r>
          </a:p>
          <a:p>
            <a:r>
              <a:rPr lang="en-US" dirty="0">
                <a:solidFill>
                  <a:schemeClr val="bg1"/>
                </a:solidFill>
              </a:rPr>
              <a:t>It will also help teaching assistants and research assistants to manage and log their activities through this platform. </a:t>
            </a:r>
          </a:p>
          <a:p>
            <a:r>
              <a:rPr lang="en-US" dirty="0">
                <a:solidFill>
                  <a:schemeClr val="bg1"/>
                </a:solidFill>
              </a:rPr>
              <a:t>The professor can easily release and review assignments, grade students, track TA`s and RA`s activities and view statistical reports such as TA`s and RA`s weekly hours, average student grades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681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n-US" sz="4400" b="1" i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4400" b="1" i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400" b="1" i="1" dirty="0">
                <a:solidFill>
                  <a:schemeClr val="bg1"/>
                </a:solidFill>
              </a:rPr>
              <a:t>Thank you!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1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Education resource platform is an application to manage all the academic functionalities of the university.</a:t>
            </a:r>
          </a:p>
          <a:p>
            <a:r>
              <a:rPr lang="en-US" dirty="0">
                <a:solidFill>
                  <a:schemeClr val="bg1"/>
                </a:solidFill>
              </a:rPr>
              <a:t>Academic functionalities like uploading assignments, grading of the assignments by TA’s, final grading by the professor, discussion feeds, addition of courses by program coordinator etc.</a:t>
            </a:r>
          </a:p>
        </p:txBody>
      </p:sp>
    </p:spTree>
    <p:extLst>
      <p:ext uri="{BB962C8B-B14F-4D97-AF65-F5344CB8AC3E}">
        <p14:creationId xmlns:p14="http://schemas.microsoft.com/office/powerpoint/2010/main" val="323255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7049-5DF1-43BA-8C44-DD517005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89E15-2BBB-4A52-9D0D-67217362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 Professor.</a:t>
            </a:r>
          </a:p>
          <a:p>
            <a:r>
              <a:rPr lang="en-US" sz="2800" dirty="0">
                <a:solidFill>
                  <a:schemeClr val="bg1"/>
                </a:solidFill>
              </a:rPr>
              <a:t>2. Teaching Assistant.</a:t>
            </a:r>
          </a:p>
          <a:p>
            <a:r>
              <a:rPr lang="en-US" sz="2800" dirty="0">
                <a:solidFill>
                  <a:schemeClr val="bg1"/>
                </a:solidFill>
              </a:rPr>
              <a:t>3. Research Assistant.</a:t>
            </a:r>
          </a:p>
          <a:p>
            <a:r>
              <a:rPr lang="en-US" sz="2800" dirty="0">
                <a:solidFill>
                  <a:schemeClr val="bg1"/>
                </a:solidFill>
              </a:rPr>
              <a:t>4. Student.</a:t>
            </a:r>
          </a:p>
          <a:p>
            <a:r>
              <a:rPr lang="en-US" sz="2800" dirty="0">
                <a:solidFill>
                  <a:schemeClr val="bg1"/>
                </a:solidFill>
              </a:rPr>
              <a:t>5. Program Director.</a:t>
            </a:r>
          </a:p>
          <a:p>
            <a:r>
              <a:rPr lang="en-US" sz="2800" dirty="0">
                <a:solidFill>
                  <a:schemeClr val="bg1"/>
                </a:solidFill>
              </a:rPr>
              <a:t>6. Program Coordinator.</a:t>
            </a:r>
          </a:p>
          <a:p>
            <a:r>
              <a:rPr lang="en-US" sz="2800" dirty="0">
                <a:solidFill>
                  <a:schemeClr val="bg1"/>
                </a:solidFill>
              </a:rPr>
              <a:t>7. Admin.</a:t>
            </a:r>
          </a:p>
        </p:txBody>
      </p:sp>
    </p:spTree>
    <p:extLst>
      <p:ext uri="{BB962C8B-B14F-4D97-AF65-F5344CB8AC3E}">
        <p14:creationId xmlns:p14="http://schemas.microsoft.com/office/powerpoint/2010/main" val="34952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094E-E96D-4B28-BAC8-F942BEB7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Administrator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0950-EA8B-4E62-ADD7-5CDA7620C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Admin – managing countries and universities.</a:t>
            </a:r>
          </a:p>
          <a:p>
            <a:r>
              <a:rPr lang="en-US" dirty="0">
                <a:solidFill>
                  <a:schemeClr val="bg1"/>
                </a:solidFill>
              </a:rPr>
              <a:t>2. University Admin – managing colleges and students.</a:t>
            </a:r>
          </a:p>
          <a:p>
            <a:r>
              <a:rPr lang="en-US" dirty="0">
                <a:solidFill>
                  <a:schemeClr val="bg1"/>
                </a:solidFill>
              </a:rPr>
              <a:t>3. College Admin – managing majors, program director, program coordinator and professors.</a:t>
            </a:r>
          </a:p>
        </p:txBody>
      </p:sp>
    </p:spTree>
    <p:extLst>
      <p:ext uri="{BB962C8B-B14F-4D97-AF65-F5344CB8AC3E}">
        <p14:creationId xmlns:p14="http://schemas.microsoft.com/office/powerpoint/2010/main" val="385340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35FB-6F11-49BE-B25B-61BC7824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Task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CD7F-8438-41CF-B03D-7E4E71848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.  Professor: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Release Assignments.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Final Grading.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Assign TA’s and RA’s.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AutoNum type="arabicPeriod" startAt="2"/>
            </a:pPr>
            <a:r>
              <a:rPr lang="en-US" dirty="0">
                <a:solidFill>
                  <a:schemeClr val="bg1"/>
                </a:solidFill>
              </a:rPr>
              <a:t>Teaching Assistant: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Assignment reviews.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Knowledge hours.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35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96BD-A76B-4EC6-B079-90A993DE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Task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27E2F-B7F5-4F3F-9264-64DF5CD7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80" y="16002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dirty="0">
                <a:solidFill>
                  <a:schemeClr val="bg1"/>
                </a:solidFill>
              </a:rPr>
              <a:t>3.  Research Assistant: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200" dirty="0">
                <a:solidFill>
                  <a:schemeClr val="bg1"/>
                </a:solidFill>
              </a:rPr>
              <a:t>Working hours.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200" dirty="0">
                <a:solidFill>
                  <a:schemeClr val="bg1"/>
                </a:solidFill>
              </a:rPr>
              <a:t>Reports.</a:t>
            </a:r>
          </a:p>
          <a:p>
            <a:pPr marL="457200" lvl="1" indent="0">
              <a:buNone/>
            </a:pPr>
            <a:endParaRPr lang="en-US" sz="1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1200" dirty="0">
                <a:solidFill>
                  <a:schemeClr val="bg1"/>
                </a:solidFill>
              </a:rPr>
              <a:t>4. Program Director: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200" dirty="0">
                <a:solidFill>
                  <a:schemeClr val="bg1"/>
                </a:solidFill>
              </a:rPr>
              <a:t>Manage requests submitted by Program Coordinator.</a:t>
            </a:r>
          </a:p>
          <a:p>
            <a:pPr marL="457200" lvl="1" indent="0">
              <a:buNone/>
            </a:pPr>
            <a:endParaRPr lang="en-US" sz="1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1200" dirty="0">
                <a:solidFill>
                  <a:schemeClr val="bg1"/>
                </a:solidFill>
              </a:rPr>
              <a:t>5. Program Coordinator: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200" dirty="0">
                <a:solidFill>
                  <a:schemeClr val="bg1"/>
                </a:solidFill>
              </a:rPr>
              <a:t>Manage Courses.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200" dirty="0">
                <a:solidFill>
                  <a:schemeClr val="bg1"/>
                </a:solidFill>
              </a:rPr>
              <a:t>Assign Professors.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391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81FC-3495-409F-924E-7DD8B2B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Special Functionalities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087D-B881-496E-829B-102B9569B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Feed Page.</a:t>
            </a:r>
          </a:p>
          <a:p>
            <a:r>
              <a:rPr lang="en-US" sz="2800" dirty="0">
                <a:solidFill>
                  <a:schemeClr val="bg1"/>
                </a:solidFill>
              </a:rPr>
              <a:t>Discussion thread on assignments.</a:t>
            </a:r>
          </a:p>
          <a:p>
            <a:r>
              <a:rPr lang="en-US" sz="2800" dirty="0">
                <a:solidFill>
                  <a:schemeClr val="bg1"/>
                </a:solidFill>
              </a:rPr>
              <a:t>Live TA\RA hours tracking.</a:t>
            </a:r>
          </a:p>
          <a:p>
            <a:r>
              <a:rPr lang="en-US" sz="2800" dirty="0">
                <a:solidFill>
                  <a:schemeClr val="bg1"/>
                </a:solidFill>
              </a:rPr>
              <a:t>Clocked TA\RA working hours.</a:t>
            </a:r>
          </a:p>
          <a:p>
            <a:r>
              <a:rPr lang="en-US" sz="2800" dirty="0">
                <a:solidFill>
                  <a:schemeClr val="bg1"/>
                </a:solidFill>
              </a:rPr>
              <a:t>Clocked assignment reviews.</a:t>
            </a:r>
          </a:p>
          <a:p>
            <a:r>
              <a:rPr lang="en-US" sz="2800" dirty="0">
                <a:solidFill>
                  <a:schemeClr val="bg1"/>
                </a:solidFill>
              </a:rPr>
              <a:t>Interactive Dashboards.</a:t>
            </a:r>
          </a:p>
          <a:p>
            <a:r>
              <a:rPr lang="en-US" sz="2800" dirty="0">
                <a:solidFill>
                  <a:schemeClr val="bg1"/>
                </a:solidFill>
              </a:rPr>
              <a:t>Assignment Upload feature.</a:t>
            </a:r>
          </a:p>
        </p:txBody>
      </p:sp>
    </p:spTree>
    <p:extLst>
      <p:ext uri="{BB962C8B-B14F-4D97-AF65-F5344CB8AC3E}">
        <p14:creationId xmlns:p14="http://schemas.microsoft.com/office/powerpoint/2010/main" val="308485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3A9B-7BAF-4BF8-B20D-C7A7DB3A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Object Model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A9D365-F314-4AF6-9544-F9C1D3F7C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8763000" cy="5181600"/>
          </a:xfrm>
        </p:spPr>
      </p:pic>
    </p:spTree>
    <p:extLst>
      <p:ext uri="{BB962C8B-B14F-4D97-AF65-F5344CB8AC3E}">
        <p14:creationId xmlns:p14="http://schemas.microsoft.com/office/powerpoint/2010/main" val="315638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4380167</TotalTime>
  <Words>357</Words>
  <Application>Microsoft Office PowerPoint</Application>
  <PresentationFormat>On-screen Show (4:3)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EDUCATION RESOURCE PLATFORM</vt:lpstr>
      <vt:lpstr>Problem statement</vt:lpstr>
      <vt:lpstr>Introduction</vt:lpstr>
      <vt:lpstr>ROLES</vt:lpstr>
      <vt:lpstr>Administrator Types</vt:lpstr>
      <vt:lpstr>Task List </vt:lpstr>
      <vt:lpstr>Task List</vt:lpstr>
      <vt:lpstr>Special Functionalities</vt:lpstr>
      <vt:lpstr>Object Model</vt:lpstr>
      <vt:lpstr>Dashboard Showing all the statistics for University Admin</vt:lpstr>
      <vt:lpstr>Student Work Area panel showing Live Feeds </vt:lpstr>
      <vt:lpstr>Professor Work area Panel</vt:lpstr>
      <vt:lpstr>Teaching Assistant Work area panel</vt:lpstr>
      <vt:lpstr>Active Registration with Grade of  each Course for Students</vt:lpstr>
      <vt:lpstr>Assignment Submission and Grading for Students</vt:lpstr>
      <vt:lpstr>Assignment Submission Panel</vt:lpstr>
      <vt:lpstr>Time Slots for Code Review</vt:lpstr>
      <vt:lpstr>Course Registration for Students</vt:lpstr>
      <vt:lpstr>Graph for grades of students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FILE SECURITY SYSTEM</dc:title>
  <dc:creator>HCL</dc:creator>
  <cp:lastModifiedBy>aakashjethva09@gmail.com</cp:lastModifiedBy>
  <cp:revision>51</cp:revision>
  <dcterms:created xsi:type="dcterms:W3CDTF">2006-08-16T00:00:00Z</dcterms:created>
  <dcterms:modified xsi:type="dcterms:W3CDTF">2017-12-13T05:51:15Z</dcterms:modified>
</cp:coreProperties>
</file>